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bmp" ContentType="image/bmp"/>
  <Override PartName="/ppt/slides/slide22.xml" ContentType="application/vnd.openxmlformats-officedocument.presentationml.slide+xml"/>
  <Override PartName="/ppt/slides/slide2.xml" ContentType="application/vnd.openxmlformats-officedocument.presentationml.slide+xml"/>
  <Override PartName="/ppt/presentation.xml" ContentType="application/vnd.openxmlformats-officedocument.presentationml.presentation.main+xml"/>
  <Override PartName="/ppt/slides/slide25.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s/slide21.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2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13.xml" ContentType="application/vnd.openxmlformats-officedocument.presentationml.slide+xml"/>
  <Override PartName="/ppt/slidelayouts/slidelayout9.xml" ContentType="application/vnd.openxmlformats-officedocument.presentationml.slideLayout+xml"/>
  <Override PartName="/ppt/slides/slide14.xml" ContentType="application/vnd.openxmlformats-officedocument.presentationml.slide+xml"/>
  <Override PartName="/ppt/slidelayouts/slidelayout8.xml" ContentType="application/vnd.openxmlformats-officedocument.presentationml.slideLayout+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s/slide18.xml" ContentType="application/vnd.openxmlformats-officedocument.presentationml.slide+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notesslides/notesslide2.xml" ContentType="application/vnd.openxmlformats-officedocument.presentationml.notesSlide+xml"/>
  <Override PartName="/ppt/presprops.xml" ContentType="application/vnd.openxmlformats-officedocument.presentationml.presProps+xml"/>
  <Override PartName="/ppt/viewprops.xml" ContentType="application/vnd.openxmlformats-officedocument.presentationml.viewProps+xml"/>
  <Override PartName="/ppt/notesslides/notesslide14.xml" ContentType="application/vnd.openxmlformats-officedocument.presentationml.notesSlide+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2"/>
  </p:notesMasterIdLst>
  <p:sldIdLst>
    <p:sldId id="256" r:id="rId3"/>
    <p:sldId id="257" r:id="rId4"/>
    <p:sldId id="292" r:id="rId5"/>
    <p:sldId id="258" r:id="rId6"/>
    <p:sldId id="259" r:id="rId7"/>
    <p:sldId id="288" r:id="rId8"/>
    <p:sldId id="260" r:id="rId9"/>
    <p:sldId id="289" r:id="rId10"/>
    <p:sldId id="261" r:id="rId11"/>
    <p:sldId id="262" r:id="rId12"/>
    <p:sldId id="294" r:id="rId13"/>
    <p:sldId id="263" r:id="rId14"/>
    <p:sldId id="264" r:id="rId15"/>
    <p:sldId id="265" r:id="rId16"/>
    <p:sldId id="290" r:id="rId17"/>
    <p:sldId id="266" r:id="rId18"/>
    <p:sldId id="284" r:id="rId19"/>
    <p:sldId id="285" r:id="rId20"/>
    <p:sldId id="286" r:id="rId21"/>
    <p:sldId id="287" r:id="rId22"/>
    <p:sldId id="267" r:id="rId23"/>
    <p:sldId id="291"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93" r:id="rId37"/>
    <p:sldId id="280" r:id="rId38"/>
    <p:sldId id="281" r:id="rId39"/>
    <p:sldId id="282" r:id="rId40"/>
    <p:sldId id="283" r:id="rId41"/>
  </p:sldIdLst>
  <p:sldSz cx="12192000" cy="6858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98" y="-9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 Type="http://schemas.openxmlformats.org/officeDocument/2006/relationships/slide" Target="slides/slide1.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 Type="http://schemas.openxmlformats.org/officeDocument/2006/relationships/slide" Target="slides/slide2.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tableStyles" Target="tableStyle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3;n"/>
          <p:cNvSpPr>
            <a:spLocks noGrp="1" noRot="1" noChangeAspect="1" noEditPoints="1"/>
          </p:cNvSpPr>
          <p:nvPr>
            <p:ph type="sldImg" idx="2"/>
          </p:nvPr>
        </p:nvSpPr>
        <p:spPr>
          <a:xfrm>
            <a:off x="1143225" y="685800"/>
            <a:ext cx="4572225" cy="3429000"/>
          </a:xfrm>
          <a:custGeom>
            <a:avLst/>
            <a:rect l="l" t="t" r="r" b="b"/>
            <a:pathLst>
              <a:path w="120000" h="12000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p:spPr>
        <p:txBody>
          <a:bodyPr/>
          <a:lstStyle/>
          <a:p/>
        </p:txBody>
      </p:sp>
      <p:sp>
        <p:nvSpPr>
          <p:cNvPr id="4" name="Google Shape;4;n"/>
          <p:cNvSpPr>
            <a:spLocks noGrp="1" noEditPoints="1"/>
          </p:cNvSpPr>
          <p:nvPr>
            <p:ph type="body" idx="1"/>
          </p:nvPr>
        </p:nvSpPr>
        <p:spPr>
          <a:xfrm>
            <a:off x="685800" y="4343400"/>
            <a:ext cx="5486400" cy="4114800"/>
          </a:xfrm>
          <a:prstGeom prst="rect">
            <a:avLst/>
          </a:prstGeom>
          <a:noFill/>
          <a:ln>
            <a:noFill/>
          </a:ln>
        </p:spPr>
        <p:txBody>
          <a:bodyPr wrap="square" lIns="91425" tIns="91425" rIns="91425" bIns="91425" anchor="t">
            <a:noAutofit/>
          </a:bodyPr>
          <a:lstStyle>
            <a:lvl1pPr marL="45720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lvl="0"/>
          </a:p>
        </p:txBody>
      </p:sp>
    </p:spTree>
  </p:cSld>
  <p:clrMap bg1="lt1" tx1="dk1" bg2="dk2" tx2="lt2" accent1="accent1" accent2="accent2" accent3="accent3" accent4="accent4" accent5="accent5" accent6="accent6" hlink="hlink" folHlink="folHlink"/>
  <p:notes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Google Shape;81;p1: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82" name="Google Shape;82;p1: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Google Shape;117;p7: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18" name="Google Shape;118;p7: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Google Shape;123;p8: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24" name="Google Shape;124;p8: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Google Shape;129;p9: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30" name="Google Shape;130;p9: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Google Shape;135;p1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36" name="Google Shape;136;p10: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Google Shape;141;p11: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42" name="Google Shape;142;p11: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87;p2: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88" name="Google Shape;88;p2: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Google Shape;147;p12: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48" name="Google Shape;148;p12: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Google Shape;153;p13: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54" name="Google Shape;154;p13: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Google Shape;159;p14: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60" name="Google Shape;160;p14: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Google Shape;165;p15: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66" name="Google Shape;166;p15: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Google Shape;171;p1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72" name="Google Shape;172;p16: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Google Shape;177;p17: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78" name="Google Shape;178;p17: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Google Shape;183;p18: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84" name="Google Shape;184;p18: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oogle Shape;189;p19: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90" name="Google Shape;190;p19: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Google Shape;195;p2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96" name="Google Shape;196;p20: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Google Shape;201;p21: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202" name="Google Shape;202;p21: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Google Shape;207;p22: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208" name="Google Shape;208;p22: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Google Shape;214;p23: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215" name="Google Shape;215;p23: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Google Shape;220;p24: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221" name="Google Shape;221;p24: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Google Shape;226;p25: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227" name="Google Shape;227;p25: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Google Shape;232;p2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233" name="Google Shape;233;p26: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Google Shape;238;p27: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239" name="Google Shape;239;p27: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Google Shape;244;p28: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245" name="Google Shape;245;p28: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93;p3: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94" name="Google Shape;94;p3: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Google Shape;99;p4: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00" name="Google Shape;100;p4: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Google Shape;105;p5: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06" name="Google Shape;106;p5: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Google Shape;111;p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
        <p:nvSpPr>
          <p:cNvPr id="112" name="Google Shape;112;p6:notes"/>
          <p:cNvSpPr>
            <a:spLocks noGrp="1" noRot="1" noChangeAspect="1" noEditPoints="1"/>
          </p:cNvSpPr>
          <p:nvPr>
            <p:ph type="sldImg" idx="2"/>
          </p:nvPr>
        </p:nvSpPr>
        <p:spPr>
          <a:xfrm>
            <a:off x="3810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10387963" y="5038579"/>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noEditPoints="1"/>
          </p:cNvSpPr>
          <p:nvPr>
            <p:ph type="ctrTitle"/>
          </p:nvPr>
        </p:nvSpPr>
        <p:spPr>
          <a:xfrm>
            <a:off x="720726" y="776289"/>
            <a:ext cx="10750549" cy="1470025"/>
          </a:xfrm>
        </p:spPr>
        <p:txBody>
          <a:bodyPr anchor="b">
            <a:normAutofit/>
          </a:bodyPr>
          <a:lstStyle>
            <a:lvl1pPr algn="r">
              <a:defRPr sz="4400"/>
            </a:lvl1pPr>
          </a:lstStyle>
          <a:p>
            <a:r>
              <a:rPr kumimoji="0" lang="en-US"/>
              <a:t>Click to edit Master title style</a:t>
            </a:r>
          </a:p>
        </p:txBody>
      </p:sp>
      <p:sp>
        <p:nvSpPr>
          <p:cNvPr id="9" name="Subtitle 8"/>
          <p:cNvSpPr>
            <a:spLocks noGrp="1" noEditPoints="1"/>
          </p:cNvSpPr>
          <p:nvPr>
            <p:ph type="subTitle" idx="1"/>
          </p:nvPr>
        </p:nvSpPr>
        <p:spPr>
          <a:xfrm>
            <a:off x="720726" y="2250280"/>
            <a:ext cx="10750549"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lvl="0"/>
            <a:r>
              <a:rPr kumimoji="0" lang="en-US"/>
              <a:t>Click to edit Master subtitle style</a:t>
            </a:r>
          </a:p>
        </p:txBody>
      </p:sp>
      <p:sp>
        <p:nvSpPr>
          <p:cNvPr id="28" name="Date Placeholder 27"/>
          <p:cNvSpPr>
            <a:spLocks noGrp="1" noEditPoints="1"/>
          </p:cNvSpPr>
          <p:nvPr>
            <p:ph type="dt" sz="half" idx="10"/>
          </p:nvPr>
        </p:nvSpPr>
        <p:spPr>
          <a:xfrm>
            <a:off x="1828800" y="6012657"/>
            <a:ext cx="7721600" cy="365125"/>
          </a:xfrm>
        </p:spPr>
        <p:txBody>
          <a:bodyPr tIns="0" bIns="0" anchor="t"/>
          <a:lstStyle>
            <a:lvl1pPr algn="r">
              <a:defRPr sz="1000"/>
            </a:lvl1pPr>
          </a:lstStyle>
          <a:p>
            <a:endParaRPr lang="en-US"/>
          </a:p>
        </p:txBody>
      </p:sp>
      <p:sp>
        <p:nvSpPr>
          <p:cNvPr id="17" name="Footer Placeholder 16"/>
          <p:cNvSpPr>
            <a:spLocks noGrp="1" noEditPoints="1"/>
          </p:cNvSpPr>
          <p:nvPr>
            <p:ph type="ftr" sz="quarter" idx="11"/>
          </p:nvPr>
        </p:nvSpPr>
        <p:spPr>
          <a:xfrm>
            <a:off x="1828800" y="5650705"/>
            <a:ext cx="7721600" cy="365125"/>
          </a:xfrm>
        </p:spPr>
        <p:txBody>
          <a:bodyPr tIns="0" bIns="0" anchor="b"/>
          <a:lstStyle>
            <a:lvl1pPr algn="r">
              <a:defRPr sz="1100"/>
            </a:lvl1pPr>
          </a:lstStyle>
          <a:p>
            <a:endParaRPr lang="en-US"/>
          </a:p>
        </p:txBody>
      </p:sp>
      <p:sp>
        <p:nvSpPr>
          <p:cNvPr id="29" name="Slide Number Placeholder 28"/>
          <p:cNvSpPr>
            <a:spLocks noGrp="1" noEditPoints="1"/>
          </p:cNvSpPr>
          <p:nvPr>
            <p:ph type="sldNum" sz="quarter" idx="12"/>
          </p:nvPr>
        </p:nvSpPr>
        <p:spPr>
          <a:xfrm>
            <a:off x="11189663" y="5752308"/>
            <a:ext cx="670560" cy="365125"/>
          </a:xfrm>
        </p:spPr>
        <p:txBody>
          <a:bodyPr anchor="ctr"/>
          <a:lstStyle>
            <a:lvl1pPr algn="ctr">
              <a:defRPr sz="1300">
                <a:solidFill>
                  <a:srgbClr val="FFFFFF"/>
                </a:solidFill>
              </a:defRPr>
            </a:lvl1pPr>
          </a:lstStyle>
          <a:p>
            <a:pPr mar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kumimoji="0" lang="en-US"/>
              <a:t>Click to edit Master title style</a:t>
            </a:r>
          </a:p>
        </p:txBody>
      </p:sp>
      <p:sp>
        <p:nvSpPr>
          <p:cNvPr id="3" name="Vertical Text Placeholder 2"/>
          <p:cNvSpPr>
            <a:spLocks noGrp="1" noEditPoints="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noEditPoints="1"/>
          </p:cNvSpPr>
          <p:nvPr>
            <p:ph type="dt" sz="half" idx="10"/>
          </p:nvPr>
        </p:nvSpPr>
        <p:spPr/>
        <p:txBody>
          <a:bodyPr/>
          <a:lstStyle/>
          <a:p>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pPr mar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9042400" y="381000"/>
            <a:ext cx="2540000" cy="5486400"/>
          </a:xfrm>
        </p:spPr>
        <p:txBody>
          <a:bodyPr vert="eaVert"/>
          <a:lstStyle/>
          <a:p>
            <a:r>
              <a:rPr kumimoji="0" lang="en-US"/>
              <a:t>Click to edit Master title style</a:t>
            </a:r>
          </a:p>
        </p:txBody>
      </p:sp>
      <p:sp>
        <p:nvSpPr>
          <p:cNvPr id="3" name="Vertical Text Placeholder 2"/>
          <p:cNvSpPr>
            <a:spLocks noGrp="1" noEditPoints="1"/>
          </p:cNvSpPr>
          <p:nvPr>
            <p:ph type="body" orient="vert" idx="1"/>
          </p:nvPr>
        </p:nvSpPr>
        <p:spPr>
          <a:xfrm>
            <a:off x="609600" y="381000"/>
            <a:ext cx="83312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noEditPoints="1"/>
          </p:cNvSpPr>
          <p:nvPr>
            <p:ph type="dt" sz="half" idx="10"/>
          </p:nvPr>
        </p:nvSpPr>
        <p:spPr/>
        <p:txBody>
          <a:bodyPr/>
          <a:lstStyle/>
          <a:p>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pPr mar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609600" y="267494"/>
            <a:ext cx="10972800" cy="1399032"/>
          </a:xfrm>
        </p:spPr>
        <p:txBody>
          <a:bodyPr/>
          <a:lstStyle/>
          <a:p>
            <a:r>
              <a:rPr kumimoji="0" lang="en-US"/>
              <a:t>Click to edit Master title style</a:t>
            </a:r>
          </a:p>
        </p:txBody>
      </p:sp>
      <p:sp>
        <p:nvSpPr>
          <p:cNvPr id="3" name="Content Placeholder 2"/>
          <p:cNvSpPr>
            <a:spLocks noGrp="1" noEditPoints="1"/>
          </p:cNvSpPr>
          <p:nvPr>
            <p:ph idx="1"/>
          </p:nvPr>
        </p:nvSpPr>
        <p:spPr>
          <a:xfrm>
            <a:off x="609600" y="1882808"/>
            <a:ext cx="10972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noEditPoints="1"/>
          </p:cNvSpPr>
          <p:nvPr>
            <p:ph type="dt" sz="half" idx="10"/>
          </p:nvPr>
        </p:nvSpPr>
        <p:spPr>
          <a:xfrm>
            <a:off x="6388608" y="6480048"/>
            <a:ext cx="2844800" cy="301752"/>
          </a:xfrm>
        </p:spPr>
        <p:txBody>
          <a:bodyPr/>
          <a:lstStyle/>
          <a:p>
            <a:endParaRPr lang="en-US"/>
          </a:p>
        </p:txBody>
      </p:sp>
      <p:sp>
        <p:nvSpPr>
          <p:cNvPr id="5" name="Footer Placeholder 4"/>
          <p:cNvSpPr>
            <a:spLocks noGrp="1" noEditPoints="1"/>
          </p:cNvSpPr>
          <p:nvPr>
            <p:ph type="ftr" sz="quarter" idx="11"/>
          </p:nvPr>
        </p:nvSpPr>
        <p:spPr>
          <a:xfrm>
            <a:off x="609600" y="6480970"/>
            <a:ext cx="5680075" cy="300831"/>
          </a:xfrm>
        </p:spPr>
        <p:txBody>
          <a:bodyPr/>
          <a:lstStyle/>
          <a:p>
            <a:endParaRPr lang="en-US"/>
          </a:p>
        </p:txBody>
      </p:sp>
      <p:sp>
        <p:nvSpPr>
          <p:cNvPr id="6" name="Slide Number Placeholder 5"/>
          <p:cNvSpPr>
            <a:spLocks noGrp="1" noEditPoints="1"/>
          </p:cNvSpPr>
          <p:nvPr>
            <p:ph type="sldNum" sz="quarter" idx="12"/>
          </p:nvPr>
        </p:nvSpPr>
        <p:spPr/>
        <p:txBody>
          <a:bodyPr/>
          <a:lstStyle/>
          <a:p>
            <a:pPr mar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9379" y="7035"/>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10387963" y="93786"/>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noEditPoints="1"/>
          </p:cNvSpPr>
          <p:nvPr>
            <p:ph type="dt" sz="half" idx="10"/>
          </p:nvPr>
        </p:nvSpPr>
        <p:spPr>
          <a:xfrm>
            <a:off x="9274176" y="6477000"/>
            <a:ext cx="2844800" cy="304800"/>
          </a:xfrm>
        </p:spPr>
        <p:txBody>
          <a:bodyPr/>
          <a:lstStyle/>
          <a:p>
            <a:endParaRPr lang="en-US"/>
          </a:p>
        </p:txBody>
      </p:sp>
      <p:sp>
        <p:nvSpPr>
          <p:cNvPr id="5" name="Footer Placeholder 4"/>
          <p:cNvSpPr>
            <a:spLocks noGrp="1" noEditPoints="1"/>
          </p:cNvSpPr>
          <p:nvPr>
            <p:ph type="ftr" sz="quarter" idx="11"/>
          </p:nvPr>
        </p:nvSpPr>
        <p:spPr>
          <a:xfrm>
            <a:off x="3492501" y="6480970"/>
            <a:ext cx="5680075" cy="300831"/>
          </a:xfrm>
        </p:spPr>
        <p:txBody>
          <a:bodyPr/>
          <a:lstStyle/>
          <a:p>
            <a:endParaRPr lang="en-US"/>
          </a:p>
        </p:txBody>
      </p:sp>
      <p:sp>
        <p:nvSpPr>
          <p:cNvPr id="6" name="Slide Number Placeholder 5"/>
          <p:cNvSpPr>
            <a:spLocks noGrp="1" noEditPoints="1"/>
          </p:cNvSpPr>
          <p:nvPr>
            <p:ph type="sldNum" sz="quarter" idx="12"/>
          </p:nvPr>
        </p:nvSpPr>
        <p:spPr>
          <a:xfrm>
            <a:off x="11268075" y="809625"/>
            <a:ext cx="670560" cy="300831"/>
          </a:xfrm>
        </p:spPr>
        <p:txBody>
          <a:bodyPr/>
          <a:lstStyle/>
          <a:p>
            <a:pPr marL="0" indent="0" algn="r" rtl="0">
              <a:spcBef>
                <a:spcPts val="0"/>
              </a:spcBef>
              <a:spcAft>
                <a:spcPts val="0"/>
              </a:spcAft>
              <a:buNone/>
            </a:pPr>
            <a:fld id="{00000000-1234-1234-1234-123412341234}" type="slidenum">
              <a:rPr lang="en-US" smtClean="0"/>
              <a:t>‹#›</a:t>
            </a:fld>
            <a:endParaRPr lang="en-US"/>
          </a:p>
        </p:txBody>
      </p:sp>
      <p:cxnSp>
        <p:nvCxnSpPr>
          <p:cNvPr id="11" name="Straight Connector 10"/>
          <p:cNvCxnSpPr/>
          <p:nvPr/>
        </p:nvCxnSpPr>
        <p:spPr>
          <a:xfrm rot="10800000">
            <a:off x="8625059" y="9381"/>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noEditPoints="1"/>
          </p:cNvSpPr>
          <p:nvPr>
            <p:ph type="title"/>
          </p:nvPr>
        </p:nvSpPr>
        <p:spPr>
          <a:xfrm>
            <a:off x="508000" y="271465"/>
            <a:ext cx="9652000" cy="1362075"/>
          </a:xfrm>
        </p:spPr>
        <p:txBody>
          <a:bodyPr anchor="ctr"/>
          <a:lstStyle>
            <a:lvl1pPr marL="0" algn="l">
              <a:buNone/>
              <a:defRPr sz="3600" b="1" cap="none" baseline="0"/>
            </a:lvl1pPr>
          </a:lstStyle>
          <a:p>
            <a:r>
              <a:rPr kumimoji="0" lang="en-US"/>
              <a:t>Click to edit Master title style</a:t>
            </a:r>
          </a:p>
        </p:txBody>
      </p:sp>
      <p:sp>
        <p:nvSpPr>
          <p:cNvPr id="3" name="Text Placeholder 2"/>
          <p:cNvSpPr>
            <a:spLocks noGrp="1" noEditPoints="1"/>
          </p:cNvSpPr>
          <p:nvPr>
            <p:ph type="body" idx="1"/>
          </p:nvPr>
        </p:nvSpPr>
        <p:spPr>
          <a:xfrm>
            <a:off x="508000" y="1633536"/>
            <a:ext cx="51816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lvl1pPr marL="0" algn="l"/>
          </a:lstStyle>
          <a:p>
            <a:r>
              <a:rPr kumimoji="0" lang="en-US"/>
              <a:t>Click to edit Master title style</a:t>
            </a:r>
          </a:p>
        </p:txBody>
      </p:sp>
      <p:sp>
        <p:nvSpPr>
          <p:cNvPr id="3" name="Content Placeholder 2"/>
          <p:cNvSpPr>
            <a:spLocks noGrp="1" noEditPoints="1"/>
          </p:cNvSpPr>
          <p:nvPr>
            <p:ph sz="half" idx="1"/>
          </p:nvPr>
        </p:nvSpPr>
        <p:spPr>
          <a:xfrm>
            <a:off x="609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noEditPoints="1"/>
          </p:cNvSpPr>
          <p:nvPr>
            <p:ph sz="half" idx="2"/>
          </p:nvPr>
        </p:nvSpPr>
        <p:spPr>
          <a:xfrm>
            <a:off x="6197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noEditPoints="1"/>
          </p:cNvSpPr>
          <p:nvPr>
            <p:ph type="dt" sz="half" idx="10"/>
          </p:nvPr>
        </p:nvSpPr>
        <p:spPr>
          <a:xfrm>
            <a:off x="6388608" y="6480969"/>
            <a:ext cx="2844800" cy="301752"/>
          </a:xfrm>
        </p:spPr>
        <p:txBody>
          <a:bodyPr/>
          <a:lstStyle/>
          <a:p>
            <a:endParaRPr lang="en-US"/>
          </a:p>
        </p:txBody>
      </p:sp>
      <p:sp>
        <p:nvSpPr>
          <p:cNvPr id="6" name="Footer Placeholder 5"/>
          <p:cNvSpPr>
            <a:spLocks noGrp="1" noEditPoints="1"/>
          </p:cNvSpPr>
          <p:nvPr>
            <p:ph type="ftr" sz="quarter" idx="11"/>
          </p:nvPr>
        </p:nvSpPr>
        <p:spPr>
          <a:xfrm>
            <a:off x="609600" y="6480969"/>
            <a:ext cx="5680075" cy="301752"/>
          </a:xfrm>
        </p:spPr>
        <p:txBody>
          <a:bodyPr/>
          <a:lstStyle/>
          <a:p>
            <a:endParaRPr lang="en-US"/>
          </a:p>
        </p:txBody>
      </p:sp>
      <p:sp>
        <p:nvSpPr>
          <p:cNvPr id="7" name="Slide Number Placeholder 6"/>
          <p:cNvSpPr>
            <a:spLocks noGrp="1" noEditPoints="1"/>
          </p:cNvSpPr>
          <p:nvPr>
            <p:ph type="sldNum" sz="quarter" idx="12"/>
          </p:nvPr>
        </p:nvSpPr>
        <p:spPr>
          <a:xfrm>
            <a:off x="10119360" y="6480969"/>
            <a:ext cx="670560" cy="301752"/>
          </a:xfrm>
        </p:spPr>
        <p:txBody>
          <a:bodyPr/>
          <a:lstStyle/>
          <a:p>
            <a:pPr mar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330931" y="290732"/>
            <a:ext cx="1422400" cy="6153912"/>
          </a:xfrm>
        </p:spPr>
        <p:txBody>
          <a:bodyPr vert="vert270" anchor="b"/>
          <a:lstStyle>
            <a:lvl1pPr marL="0" algn="ctr">
              <a:defRPr sz="3300" b="1">
                <a:ln w="6350">
                  <a:solidFill>
                    <a:schemeClr val="tx1"/>
                  </a:solidFill>
                </a:ln>
                <a:solidFill>
                  <a:schemeClr val="tx1"/>
                </a:solidFill>
              </a:defRPr>
            </a:lvl1pPr>
          </a:lstStyle>
          <a:p>
            <a:r>
              <a:rPr kumimoji="0" lang="en-US"/>
              <a:t>Click to edit Master title style</a:t>
            </a:r>
          </a:p>
        </p:txBody>
      </p:sp>
      <p:sp>
        <p:nvSpPr>
          <p:cNvPr id="3" name="Text Placeholder 2"/>
          <p:cNvSpPr>
            <a:spLocks noGrp="1" noEditPoints="1"/>
          </p:cNvSpPr>
          <p:nvPr>
            <p:ph type="body" idx="1"/>
          </p:nvPr>
        </p:nvSpPr>
        <p:spPr>
          <a:xfrm>
            <a:off x="1820008" y="290732"/>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noEditPoints="1"/>
          </p:cNvSpPr>
          <p:nvPr>
            <p:ph type="body" sz="half" idx="3"/>
          </p:nvPr>
        </p:nvSpPr>
        <p:spPr>
          <a:xfrm>
            <a:off x="1820008" y="3427124"/>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noEditPoints="1"/>
          </p:cNvSpPr>
          <p:nvPr>
            <p:ph sz="quarter" idx="2"/>
          </p:nvPr>
        </p:nvSpPr>
        <p:spPr>
          <a:xfrm>
            <a:off x="2696307" y="290732"/>
            <a:ext cx="9144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noEditPoints="1"/>
          </p:cNvSpPr>
          <p:nvPr>
            <p:ph sz="quarter" idx="4"/>
          </p:nvPr>
        </p:nvSpPr>
        <p:spPr>
          <a:xfrm>
            <a:off x="2696307" y="3427124"/>
            <a:ext cx="9144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noEditPoints="1"/>
          </p:cNvSpPr>
          <p:nvPr>
            <p:ph type="dt" sz="half" idx="10"/>
          </p:nvPr>
        </p:nvSpPr>
        <p:spPr>
          <a:xfrm>
            <a:off x="6388608" y="6480969"/>
            <a:ext cx="2840736" cy="301752"/>
          </a:xfrm>
        </p:spPr>
        <p:txBody>
          <a:bodyPr/>
          <a:lstStyle/>
          <a:p>
            <a:endParaRPr lang="en-US"/>
          </a:p>
        </p:txBody>
      </p:sp>
      <p:sp>
        <p:nvSpPr>
          <p:cNvPr id="8" name="Footer Placeholder 7"/>
          <p:cNvSpPr>
            <a:spLocks noGrp="1" noEditPoints="1"/>
          </p:cNvSpPr>
          <p:nvPr>
            <p:ph type="ftr" sz="quarter" idx="11"/>
          </p:nvPr>
        </p:nvSpPr>
        <p:spPr>
          <a:xfrm>
            <a:off x="609600" y="6480969"/>
            <a:ext cx="5681472" cy="301752"/>
          </a:xfrm>
        </p:spPr>
        <p:txBody>
          <a:bodyPr/>
          <a:lstStyle/>
          <a:p>
            <a:endParaRPr lang="en-US"/>
          </a:p>
        </p:txBody>
      </p:sp>
      <p:sp>
        <p:nvSpPr>
          <p:cNvPr id="9" name="Slide Number Placeholder 8"/>
          <p:cNvSpPr>
            <a:spLocks noGrp="1" noEditPoints="1"/>
          </p:cNvSpPr>
          <p:nvPr>
            <p:ph type="sldNum" sz="quarter" idx="12"/>
          </p:nvPr>
        </p:nvSpPr>
        <p:spPr>
          <a:xfrm>
            <a:off x="10119360" y="6483096"/>
            <a:ext cx="670560" cy="301752"/>
          </a:xfrm>
        </p:spPr>
        <p:txBody>
          <a:bodyPr/>
          <a:lstStyle>
            <a:lvl1pPr algn="ctr"/>
          </a:lstStyle>
          <a:p>
            <a:pPr marL="0" indent="0" algn="r" rtl="0">
              <a:spcBef>
                <a:spcPts val="0"/>
              </a:spcBef>
              <a:spcAft>
                <a:spcPts val="0"/>
              </a:spcAft>
              <a:buNone/>
            </a:pPr>
            <a:fld id="{00000000-1234-1234-1234-12341234123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lvl1pPr>
              <a:defRPr b="0"/>
            </a:lvl1pPr>
          </a:lstStyle>
          <a:p>
            <a:r>
              <a:rPr kumimoji="0" lang="en-US"/>
              <a:t>Click to edit Master title style</a:t>
            </a:r>
          </a:p>
        </p:txBody>
      </p:sp>
      <p:sp>
        <p:nvSpPr>
          <p:cNvPr id="3" name="Date Placeholder 2"/>
          <p:cNvSpPr>
            <a:spLocks noGrp="1" noEditPoints="1"/>
          </p:cNvSpPr>
          <p:nvPr>
            <p:ph type="dt" sz="half" idx="10"/>
          </p:nvPr>
        </p:nvSpPr>
        <p:spPr/>
        <p:txBody>
          <a:bodyPr/>
          <a:lstStyle/>
          <a:p>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pPr mar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a:xfrm>
            <a:off x="6388608" y="6480969"/>
            <a:ext cx="2844800" cy="301752"/>
          </a:xfrm>
        </p:spPr>
        <p:txBody>
          <a:bodyPr/>
          <a:lstStyle/>
          <a:p>
            <a:endParaRPr lang="en-US"/>
          </a:p>
        </p:txBody>
      </p:sp>
      <p:sp>
        <p:nvSpPr>
          <p:cNvPr id="3" name="Footer Placeholder 2"/>
          <p:cNvSpPr>
            <a:spLocks noGrp="1" noEditPoints="1"/>
          </p:cNvSpPr>
          <p:nvPr>
            <p:ph type="ftr" sz="quarter" idx="11"/>
          </p:nvPr>
        </p:nvSpPr>
        <p:spPr>
          <a:xfrm>
            <a:off x="609600" y="6481891"/>
            <a:ext cx="5680075" cy="300831"/>
          </a:xfrm>
        </p:spPr>
        <p:txBody>
          <a:bodyPr/>
          <a:lstStyle/>
          <a:p>
            <a:endParaRPr lang="en-US"/>
          </a:p>
        </p:txBody>
      </p:sp>
      <p:sp>
        <p:nvSpPr>
          <p:cNvPr id="4" name="Slide Number Placeholder 3"/>
          <p:cNvSpPr>
            <a:spLocks noGrp="1" noEditPoints="1"/>
          </p:cNvSpPr>
          <p:nvPr>
            <p:ph type="sldNum" sz="quarter" idx="12"/>
          </p:nvPr>
        </p:nvSpPr>
        <p:spPr>
          <a:xfrm>
            <a:off x="10119360" y="6480969"/>
            <a:ext cx="670560" cy="301752"/>
          </a:xfrm>
        </p:spPr>
        <p:txBody>
          <a:bodyPr/>
          <a:lstStyle/>
          <a:p>
            <a:pPr mar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92608" y="367664"/>
            <a:ext cx="1219200" cy="5943600"/>
          </a:xfrm>
        </p:spPr>
        <p:txBody>
          <a:bodyPr vert="vert270" anchor="b"/>
          <a:lstStyle>
            <a:lvl1pPr marL="0" marR="18288" algn="r">
              <a:spcBef>
                <a:spcPts val="0"/>
              </a:spcBef>
              <a:buNone/>
              <a:defRPr sz="2900" b="0" cap="all" baseline="0"/>
            </a:lvl1pPr>
          </a:lstStyle>
          <a:p>
            <a:r>
              <a:rPr kumimoji="0" lang="en-US"/>
              <a:t>Click to edit Master title style</a:t>
            </a:r>
          </a:p>
        </p:txBody>
      </p:sp>
      <p:sp>
        <p:nvSpPr>
          <p:cNvPr id="3" name="Text Placeholder 2"/>
          <p:cNvSpPr>
            <a:spLocks noGrp="1" noEditPoints="1"/>
          </p:cNvSpPr>
          <p:nvPr>
            <p:ph type="body" idx="2"/>
          </p:nvPr>
        </p:nvSpPr>
        <p:spPr>
          <a:xfrm>
            <a:off x="1514475" y="367664"/>
            <a:ext cx="32512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noEditPoints="1"/>
          </p:cNvSpPr>
          <p:nvPr>
            <p:ph sz="half" idx="1"/>
          </p:nvPr>
        </p:nvSpPr>
        <p:spPr>
          <a:xfrm>
            <a:off x="4868333" y="320040"/>
            <a:ext cx="7034784"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noEditPoints="1"/>
          </p:cNvSpPr>
          <p:nvPr>
            <p:ph type="dt" sz="half" idx="10"/>
          </p:nvPr>
        </p:nvSpPr>
        <p:spPr>
          <a:xfrm>
            <a:off x="8371968" y="6556248"/>
            <a:ext cx="2844800" cy="301752"/>
          </a:xfrm>
        </p:spPr>
        <p:txBody>
          <a:bodyPr/>
          <a:lstStyle>
            <a:lvl1pPr>
              <a:defRPr sz="900"/>
            </a:lvl1pPr>
          </a:lstStyle>
          <a:p>
            <a:endParaRPr lang="en-US"/>
          </a:p>
        </p:txBody>
      </p:sp>
      <p:sp>
        <p:nvSpPr>
          <p:cNvPr id="6" name="Footer Placeholder 5"/>
          <p:cNvSpPr>
            <a:spLocks noGrp="1" noEditPoints="1"/>
          </p:cNvSpPr>
          <p:nvPr>
            <p:ph type="ftr" sz="quarter" idx="11"/>
          </p:nvPr>
        </p:nvSpPr>
        <p:spPr>
          <a:xfrm>
            <a:off x="1514475" y="6556248"/>
            <a:ext cx="6857493" cy="301752"/>
          </a:xfrm>
        </p:spPr>
        <p:txBody>
          <a:bodyPr/>
          <a:lstStyle>
            <a:lvl1pPr>
              <a:defRPr sz="900"/>
            </a:lvl1pPr>
          </a:lstStyle>
          <a:p>
            <a:endParaRPr lang="en-US"/>
          </a:p>
        </p:txBody>
      </p:sp>
      <p:sp>
        <p:nvSpPr>
          <p:cNvPr id="7" name="Slide Number Placeholder 6"/>
          <p:cNvSpPr>
            <a:spLocks noGrp="1" noEditPoints="1"/>
          </p:cNvSpPr>
          <p:nvPr>
            <p:ph type="sldNum" sz="quarter" idx="12"/>
          </p:nvPr>
        </p:nvSpPr>
        <p:spPr>
          <a:xfrm>
            <a:off x="11214101" y="6556248"/>
            <a:ext cx="670560" cy="301752"/>
          </a:xfrm>
        </p:spPr>
        <p:txBody>
          <a:bodyPr/>
          <a:lstStyle>
            <a:lvl1pPr>
              <a:defRPr sz="900"/>
            </a:lvl1pPr>
          </a:lstStyle>
          <a:p>
            <a:pPr marL="0" indent="0" algn="r" rtl="0">
              <a:spcBef>
                <a:spcPts val="0"/>
              </a:spcBef>
              <a:spcAft>
                <a:spcPts val="0"/>
              </a:spcAft>
              <a:buNone/>
            </a:pPr>
            <a:fld id="{00000000-1234-1234-1234-12341234123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292608" y="150896"/>
            <a:ext cx="1219200" cy="6400800"/>
          </a:xfrm>
        </p:spPr>
        <p:txBody>
          <a:bodyPr vert="vert270" anchor="b"/>
          <a:lstStyle>
            <a:lvl1pPr marL="0" algn="l">
              <a:buNone/>
              <a:defRPr sz="3000" b="0" cap="all" baseline="0"/>
            </a:lvl1pPr>
          </a:lstStyle>
          <a:p>
            <a:r>
              <a:rPr kumimoji="0" lang="en-US"/>
              <a:t>Click to edit Master title style</a:t>
            </a:r>
          </a:p>
        </p:txBody>
      </p:sp>
      <p:sp>
        <p:nvSpPr>
          <p:cNvPr id="3" name="Picture Placeholder 2"/>
          <p:cNvSpPr>
            <a:spLocks noGrp="1" noEditPoints="1"/>
          </p:cNvSpPr>
          <p:nvPr>
            <p:ph type="pic" idx="1"/>
          </p:nvPr>
        </p:nvSpPr>
        <p:spPr>
          <a:xfrm>
            <a:off x="1517649" y="373966"/>
            <a:ext cx="9777984" cy="5486400"/>
          </a:xfrm>
          <a:solidFill>
            <a:schemeClr val="bg2">
              <a:shade val="50000"/>
            </a:schemeClr>
          </a:solidFill>
        </p:spPr>
        <p:txBody>
          <a:bodyPr/>
          <a:lstStyle>
            <a:lvl1pPr marL="0" indent="0">
              <a:buNone/>
              <a:defRPr sz="3200"/>
            </a:lvl1pPr>
          </a:lstStyle>
          <a:p>
            <a:pPr lvl="0"/>
            <a:r>
              <a:rPr kumimoji="0" lang="en-US"/>
              <a:t>Click icon to add picture</a:t>
            </a:r>
            <a:endParaRPr kumimoji="0" lang="en-US" dirty="0"/>
          </a:p>
        </p:txBody>
      </p:sp>
      <p:sp>
        <p:nvSpPr>
          <p:cNvPr id="4" name="Text Placeholder 3"/>
          <p:cNvSpPr>
            <a:spLocks noGrp="1" noEditPoints="1"/>
          </p:cNvSpPr>
          <p:nvPr>
            <p:ph type="body" sz="half" idx="2"/>
          </p:nvPr>
        </p:nvSpPr>
        <p:spPr>
          <a:xfrm>
            <a:off x="1524000" y="5867400"/>
            <a:ext cx="9777984"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noEditPoints="1"/>
          </p:cNvSpPr>
          <p:nvPr>
            <p:ph type="dt" sz="half" idx="10"/>
          </p:nvPr>
        </p:nvSpPr>
        <p:spPr>
          <a:xfrm>
            <a:off x="8144256" y="6556248"/>
            <a:ext cx="2804160" cy="301752"/>
          </a:xfrm>
        </p:spPr>
        <p:txBody>
          <a:bodyPr/>
          <a:lstStyle>
            <a:lvl1pPr>
              <a:defRPr sz="900"/>
            </a:lvl1pPr>
          </a:lstStyle>
          <a:p>
            <a:endParaRPr lang="en-US"/>
          </a:p>
        </p:txBody>
      </p:sp>
      <p:sp>
        <p:nvSpPr>
          <p:cNvPr id="6" name="Footer Placeholder 5"/>
          <p:cNvSpPr>
            <a:spLocks noGrp="1" noEditPoints="1"/>
          </p:cNvSpPr>
          <p:nvPr>
            <p:ph type="ftr" sz="quarter" idx="11"/>
          </p:nvPr>
        </p:nvSpPr>
        <p:spPr>
          <a:xfrm>
            <a:off x="1560576" y="6557169"/>
            <a:ext cx="6597429" cy="301752"/>
          </a:xfrm>
        </p:spPr>
        <p:txBody>
          <a:bodyPr/>
          <a:lstStyle>
            <a:lvl1pPr>
              <a:defRPr sz="900"/>
            </a:lvl1pPr>
          </a:lstStyle>
          <a:p>
            <a:endParaRPr lang="en-US"/>
          </a:p>
        </p:txBody>
      </p:sp>
      <p:sp>
        <p:nvSpPr>
          <p:cNvPr id="7" name="Slide Number Placeholder 6"/>
          <p:cNvSpPr>
            <a:spLocks noGrp="1" noEditPoints="1"/>
          </p:cNvSpPr>
          <p:nvPr>
            <p:ph type="sldNum" sz="quarter" idx="12"/>
          </p:nvPr>
        </p:nvSpPr>
        <p:spPr>
          <a:xfrm>
            <a:off x="10956256" y="6556248"/>
            <a:ext cx="487680" cy="301752"/>
          </a:xfrm>
        </p:spPr>
        <p:txBody>
          <a:bodyPr/>
          <a:lstStyle>
            <a:lvl1pPr algn="ctr">
              <a:defRPr sz="900"/>
            </a:lvl1pPr>
          </a:lstStyle>
          <a:p>
            <a:pPr marL="0" indent="0" algn="r" rtl="0">
              <a:spcBef>
                <a:spcPts val="0"/>
              </a:spcBef>
              <a:spcAft>
                <a:spcPts val="0"/>
              </a:spcAft>
              <a:buNone/>
            </a:pPr>
            <a:fld id="{00000000-1234-1234-1234-12341234123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9379" y="14069"/>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8625059" y="4948410"/>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noEditPoints="1"/>
          </p:cNvSpPr>
          <p:nvPr>
            <p:ph type="title"/>
          </p:nvPr>
        </p:nvSpPr>
        <p:spPr>
          <a:xfrm>
            <a:off x="609600" y="267494"/>
            <a:ext cx="10972800" cy="1399032"/>
          </a:xfrm>
          <a:prstGeom prst="rect">
            <a:avLst/>
          </a:prstGeom>
        </p:spPr>
        <p:txBody>
          <a:bodyPr vert="horz" anchor="ctr">
            <a:normAutofit/>
          </a:bodyPr>
          <a:lstStyle/>
          <a:p>
            <a:r>
              <a:rPr kumimoji="0" lang="en-US"/>
              <a:t>Click to edit Master title style</a:t>
            </a:r>
          </a:p>
        </p:txBody>
      </p:sp>
      <p:sp>
        <p:nvSpPr>
          <p:cNvPr id="13" name="Text Placeholder 12"/>
          <p:cNvSpPr>
            <a:spLocks noGrp="1" noEditPoints="1"/>
          </p:cNvSpPr>
          <p:nvPr>
            <p:ph type="body" idx="1"/>
          </p:nvPr>
        </p:nvSpPr>
        <p:spPr>
          <a:xfrm>
            <a:off x="609600" y="1882808"/>
            <a:ext cx="10972800" cy="4572000"/>
          </a:xfrm>
          <a:prstGeom prst="rect">
            <a:avLst/>
          </a:prstGeom>
        </p:spPr>
        <p:txBody>
          <a:bodyPr vert="horz" anchor="t">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noEditPoints="1"/>
          </p:cNvSpPr>
          <p:nvPr>
            <p:ph type="dt" sz="half" idx="2"/>
          </p:nvPr>
        </p:nvSpPr>
        <p:spPr>
          <a:xfrm>
            <a:off x="6388608" y="6480969"/>
            <a:ext cx="2844800" cy="301752"/>
          </a:xfrm>
          <a:prstGeom prst="rect">
            <a:avLst/>
          </a:prstGeom>
        </p:spPr>
        <p:txBody>
          <a:bodyPr vert="horz" anchor="b"/>
          <a:lstStyle>
            <a:lvl1pPr algn="l" eaLnBrk="1" latinLnBrk="0" hangingPunct="1">
              <a:defRPr kumimoji="0" sz="1000" b="0">
                <a:solidFill>
                  <a:schemeClr val="tx1"/>
                </a:solidFill>
              </a:defRPr>
            </a:lvl1pPr>
          </a:lstStyle>
          <a:p>
            <a:endParaRPr lang="en-US"/>
          </a:p>
        </p:txBody>
      </p:sp>
      <p:sp>
        <p:nvSpPr>
          <p:cNvPr id="3" name="Footer Placeholder 2"/>
          <p:cNvSpPr>
            <a:spLocks noGrp="1" noEditPoints="1"/>
          </p:cNvSpPr>
          <p:nvPr>
            <p:ph type="ftr" sz="quarter" idx="3"/>
          </p:nvPr>
        </p:nvSpPr>
        <p:spPr>
          <a:xfrm>
            <a:off x="609600" y="6481891"/>
            <a:ext cx="5680075"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noEditPoints="1"/>
          </p:cNvSpPr>
          <p:nvPr>
            <p:ph type="sldNum" sz="quarter" idx="4"/>
          </p:nvPr>
        </p:nvSpPr>
        <p:spPr>
          <a:xfrm>
            <a:off x="10119360" y="6480969"/>
            <a:ext cx="670560" cy="301752"/>
          </a:xfrm>
          <a:prstGeom prst="rect">
            <a:avLst/>
          </a:prstGeom>
        </p:spPr>
        <p:txBody>
          <a:bodyPr vert="horz" anchor="b"/>
          <a:lstStyle>
            <a:lvl1pPr algn="ctr" eaLnBrk="1" latinLnBrk="0" hangingPunct="1">
              <a:defRPr kumimoji="0" sz="1200">
                <a:solidFill>
                  <a:schemeClr val="tx1"/>
                </a:solidFill>
              </a:defRPr>
            </a:lvl1pPr>
          </a:lstStyle>
          <a:p>
            <a:pPr marL="0" indent="0" algn="r" rtl="0">
              <a:spcBef>
                <a:spcPts val="0"/>
              </a:spcBef>
              <a:spcAft>
                <a:spcPts val="0"/>
              </a:spcAft>
              <a:buNone/>
            </a:pPr>
            <a:fld id="{00000000-1234-1234-1234-123412341234}"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bmp"/><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4.bmp"/><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5.bmp"/><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16.bmp"/><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17.bmp"/><Relationship Id="rId2" Type="http://schemas.openxmlformats.org/officeDocument/2006/relationships/slideLayout" Target="../slideLayouts/slideLayout2.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 Target="slide33.xml"/><Relationship Id="rId3" Type="http://schemas.openxmlformats.org/officeDocument/2006/relationships/image" Target="../media/image7.png"/><Relationship Id="rId4" Type="http://schemas.openxmlformats.org/officeDocument/2006/relationships/slideLayout" Target="../slideLayouts/slideLayout2.xml"/><Relationship Id="rId5"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18.bmp"/><Relationship Id="rId2" Type="http://schemas.openxmlformats.org/officeDocument/2006/relationships/image" Target="../media/image19.bmp"/><Relationship Id="rId3" Type="http://schemas.openxmlformats.org/officeDocument/2006/relationships/slideLayout" Target="../slideLayouts/slideLayout2.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Google Shape;84;p1"/>
          <p:cNvSpPr>
            <a:spLocks noGrp="1" noEditPoints="1"/>
          </p:cNvSpPr>
          <p:nvPr>
            <p:ph type="ctrTitle"/>
          </p:nvPr>
        </p:nvSpPr>
        <p:spPr>
          <a:xfrm>
            <a:off x="762000" y="1371600"/>
            <a:ext cx="10750549" cy="1470025"/>
          </a:xfrm>
          <a:prstGeom prst="rect">
            <a:avLst/>
          </a:prstGeom>
          <a:noFill/>
          <a:ln>
            <a:noFill/>
          </a:ln>
        </p:spPr>
        <p:txBody>
          <a:bodyPr wrap="square" lIns="91425" tIns="45700" rIns="91425" bIns="45700" anchor="b">
            <a:noAutofit/>
          </a:bodyPr>
          <a:lstStyle/>
          <a:p>
            <a:pPr marL="0" indent="0" algn="ctr" rtl="0">
              <a:lnSpc>
                <a:spcPct val="90000"/>
              </a:lnSpc>
              <a:spcBef>
                <a:spcPts val="0"/>
              </a:spcBef>
              <a:spcAft>
                <a:spcPts val="0"/>
              </a:spcAft>
              <a:buClr>
                <a:schemeClr val="dk1"/>
              </a:buClr>
              <a:buSzPts val="3600"/>
              <a:buFont typeface="Times New Roman"/>
              <a:buNone/>
            </a:pPr>
            <a:r>
              <a:rPr lang="en-US" b="1" dirty="0">
                <a:latin typeface="Times New Roman"/>
                <a:ea typeface="Times New Roman"/>
                <a:cs typeface="Times New Roman"/>
                <a:sym typeface="Times New Roman"/>
              </a:rPr>
              <a:t>HUMAN ACTIVITY PATTERNS FROM SMART HOME BIG DATA FOR HEALTHCARE APPLICATONS USING MACHINE LEARNING</a:t>
            </a:r>
          </a:p>
        </p:txBody>
      </p:sp>
      <p:sp>
        <p:nvSpPr>
          <p:cNvPr id="4" name="Rectangle 3"/>
          <p:cNvSpPr/>
          <p:nvPr/>
        </p:nvSpPr>
        <p:spPr>
          <a:xfrm>
            <a:off x="7620000" y="4114800"/>
            <a:ext cx="4288353" cy="3231654"/>
          </a:xfrm>
          <a:prstGeom prst="rect">
            <a:avLst/>
          </a:prstGeom>
          <a:noFill/>
        </p:spPr>
        <p:txBody>
          <a:bodyPr wrap="square" lIns="91440" tIns="45720" rIns="91440" bIns="45720">
            <a:spAutoFit/>
          </a:bodyPr>
          <a:lstStyle/>
          <a:p>
            <a:pPr algn="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UNDER THE GUIDANCE OF:</a:t>
            </a:r>
          </a:p>
          <a:p>
            <a:pPr algn="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MR.MIR MUSTAFA ALI,</a:t>
            </a:r>
          </a:p>
          <a:p>
            <a:pPr algn="r"/>
            <a:r>
              <a:rPr lang="en-US" sz="2400" spc="-150" dirty="0">
                <a:ln w="10160">
                  <a:solidFill>
                    <a:schemeClr val="accent1"/>
                  </a:solidFill>
                  <a:prstDash val="solid"/>
                </a:ln>
                <a:solidFill>
                  <a:srgbClr val="FFFFFF"/>
                </a:solidFill>
                <a:effectLst>
                  <a:outerShdw blurRad="38100" dist="32000" dir="5400000" algn="tl">
                    <a:srgbClr val="000000">
                      <a:alpha val="30000"/>
                    </a:srgbClr>
                  </a:outerShdw>
                </a:effectLst>
              </a:rPr>
              <a:t>ASSISTANT PROFESSOR</a:t>
            </a:r>
          </a:p>
          <a:p>
            <a:pPr algn="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MRS.TANVEER SULTANA,</a:t>
            </a:r>
          </a:p>
          <a:p>
            <a:pPr algn="r"/>
            <a:r>
              <a:rPr lang="en-US" sz="2400" spc="-150" dirty="0">
                <a:ln w="10160">
                  <a:solidFill>
                    <a:schemeClr val="accent1"/>
                  </a:solidFill>
                  <a:prstDash val="solid"/>
                </a:ln>
                <a:solidFill>
                  <a:srgbClr val="FFFFFF"/>
                </a:solidFill>
                <a:effectLst>
                  <a:outerShdw blurRad="38100" dist="32000" dir="5400000" algn="tl">
                    <a:srgbClr val="000000">
                      <a:alpha val="30000"/>
                    </a:srgbClr>
                  </a:outerShdw>
                </a:effectLst>
              </a:rPr>
              <a:t>ASSISTANT PROFESSOR</a:t>
            </a:r>
          </a:p>
          <a:p>
            <a:pPr algn="r"/>
            <a:r>
              <a:rPr lang="en-US" sz="2400" spc="-150" dirty="0">
                <a:ln w="10160">
                  <a:solidFill>
                    <a:schemeClr val="accent1"/>
                  </a:solidFill>
                  <a:prstDash val="solid"/>
                </a:ln>
                <a:solidFill>
                  <a:srgbClr val="FFFFFF"/>
                </a:solidFill>
                <a:effectLst>
                  <a:outerShdw blurRad="38100" dist="32000" dir="5400000" algn="tl">
                    <a:srgbClr val="000000">
                      <a:alpha val="30000"/>
                    </a:srgbClr>
                  </a:outerShdw>
                </a:effectLst>
              </a:rPr>
              <a:t>DEPARTMENT OF IT</a:t>
            </a:r>
          </a:p>
          <a:p>
            <a:pPr algn="r"/>
            <a:endParaRPr lang="en-US" sz="2000" dirty="0">
              <a:ln w="10160">
                <a:solidFill>
                  <a:schemeClr val="accent1"/>
                </a:solidFill>
                <a:prstDash val="solid"/>
              </a:ln>
              <a:solidFill>
                <a:srgbClr val="FFFFFF"/>
              </a:solidFill>
              <a:effectLst>
                <a:outerShdw blurRad="38100" dist="32000" dir="5400000" algn="tl">
                  <a:srgbClr val="000000">
                    <a:alpha val="30000"/>
                  </a:srgbClr>
                </a:outerShdw>
              </a:effectLst>
            </a:endParaRPr>
          </a:p>
          <a:p>
            <a:pPr algn="r"/>
            <a:endParaRPr lang="en-US" sz="2000" dirty="0">
              <a:ln w="10160">
                <a:solidFill>
                  <a:schemeClr val="accent1"/>
                </a:solidFill>
                <a:prstDash val="solid"/>
              </a:ln>
              <a:solidFill>
                <a:srgbClr val="FFFFFF"/>
              </a:solidFill>
              <a:effectLst>
                <a:outerShdw blurRad="38100" dist="32000" dir="5400000" algn="tl">
                  <a:srgbClr val="000000">
                    <a:alpha val="30000"/>
                  </a:srgbClr>
                </a:outerShdw>
              </a:effectLst>
            </a:endParaRPr>
          </a:p>
          <a:p>
            <a:pPr algn="r"/>
            <a:endParaRPr lang="en-US" sz="2000"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6" name="Rectangle 5"/>
          <p:cNvSpPr/>
          <p:nvPr/>
        </p:nvSpPr>
        <p:spPr>
          <a:xfrm>
            <a:off x="533400" y="4343400"/>
            <a:ext cx="4386137" cy="1569660"/>
          </a:xfrm>
          <a:prstGeom prst="rect">
            <a:avLst/>
          </a:prstGeom>
          <a:noFill/>
        </p:spPr>
        <p:txBody>
          <a:bodyPr wrap="none" lIns="91440" tIns="45720" rIns="91440" bIns="45720">
            <a:spAutoFit/>
          </a:bodyPr>
          <a:lstStyle/>
          <a:p>
            <a:r>
              <a:rPr lang="en-US" sz="2400" spc="-150" dirty="0">
                <a:ln w="18415" cmpd="sng">
                  <a:solidFill>
                    <a:srgbClr val="FFFFFF"/>
                  </a:solidFill>
                  <a:prstDash val="solid"/>
                </a:ln>
                <a:solidFill>
                  <a:srgbClr val="FFFFFF"/>
                </a:solidFill>
                <a:effectLst>
                  <a:outerShdw blurRad="63500" dir="3600000" algn="tl" rotWithShape="0">
                    <a:srgbClr val="000000">
                      <a:alpha val="70000"/>
                    </a:srgbClr>
                  </a:outerShdw>
                </a:effectLst>
              </a:rPr>
              <a:t>DONE BY:</a:t>
            </a:r>
          </a:p>
          <a:p>
            <a:r>
              <a:rPr lang="en-US" sz="2400" spc="-150" dirty="0">
                <a:ln w="18415" cmpd="sng">
                  <a:solidFill>
                    <a:srgbClr val="FFFFFF"/>
                  </a:solidFill>
                  <a:prstDash val="solid"/>
                </a:ln>
                <a:solidFill>
                  <a:srgbClr val="FFFFFF"/>
                </a:solidFill>
                <a:effectLst>
                  <a:outerShdw blurRad="63500" dir="3600000" algn="tl" rotWithShape="0">
                    <a:srgbClr val="000000">
                      <a:alpha val="70000"/>
                    </a:srgbClr>
                  </a:outerShdw>
                </a:effectLst>
              </a:rPr>
              <a:t>FARA FATIMA       160318737002</a:t>
            </a:r>
          </a:p>
          <a:p>
            <a:r>
              <a:rPr lang="en-US" sz="2400" spc="-150" dirty="0">
                <a:ln w="18415" cmpd="sng">
                  <a:solidFill>
                    <a:srgbClr val="FFFFFF"/>
                  </a:solidFill>
                  <a:prstDash val="solid"/>
                </a:ln>
                <a:solidFill>
                  <a:srgbClr val="FFFFFF"/>
                </a:solidFill>
                <a:effectLst>
                  <a:outerShdw blurRad="63500" dir="3600000" algn="tl" rotWithShape="0">
                    <a:srgbClr val="000000">
                      <a:alpha val="70000"/>
                    </a:srgbClr>
                  </a:outerShdw>
                </a:effectLst>
              </a:rPr>
              <a:t>NIDA MARIYAM     160318737006</a:t>
            </a:r>
          </a:p>
          <a:p>
            <a:r>
              <a:rPr lang="en-US" sz="2400" spc="-150" dirty="0">
                <a:ln w="18415" cmpd="sng">
                  <a:solidFill>
                    <a:srgbClr val="FFFFFF"/>
                  </a:solidFill>
                  <a:prstDash val="solid"/>
                </a:ln>
                <a:solidFill>
                  <a:srgbClr val="FFFFFF"/>
                </a:solidFill>
                <a:effectLst>
                  <a:outerShdw blurRad="63500" dir="3600000" algn="tl" rotWithShape="0">
                    <a:srgbClr val="000000">
                      <a:alpha val="70000"/>
                    </a:srgbClr>
                  </a:outerShdw>
                </a:effectLst>
              </a:rPr>
              <a:t>NABELA FATIMA   160318737011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oogle Shape;120;p7"/>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Literature Survey 2</a:t>
            </a:r>
          </a:p>
        </p:txBody>
      </p:sp>
      <p:sp>
        <p:nvSpPr>
          <p:cNvPr id="121" name="Google Shape;121;p7"/>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Author:</a:t>
            </a:r>
            <a:r>
              <a:rPr lang="en-US">
                <a:latin typeface="Times New Roman"/>
                <a:ea typeface="Times New Roman"/>
                <a:cs typeface="Times New Roman"/>
                <a:sym typeface="Times New Roman"/>
              </a:rPr>
              <a:t>  Eunju Kim, Diane Cook, Sumi Helal</a:t>
            </a:r>
            <a:endParaRPr>
              <a:latin typeface="Times New Roman"/>
              <a:ea typeface="Times New Roman"/>
              <a:cs typeface="Times New Roman"/>
              <a:sym typeface="Times New Roman"/>
            </a:endParaRP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Title:</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Human Activity Recognition and Pattern Discovery</a:t>
            </a:r>
            <a:endParaRPr b="1">
              <a:latin typeface="Times New Roman"/>
              <a:ea typeface="Times New Roman"/>
              <a:cs typeface="Times New Roman"/>
              <a:sym typeface="Times New Roman"/>
            </a:endParaRP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This article focused on recognizing simple human activities. Recognizing complex activities remains a challenging and active area of research and the nature of human activities poses different challenges.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first focuses on accurate detection of human activities based on a predefined activity model.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a:stretch>
            <a:fillRect/>
          </a:stretch>
        </p:blipFill>
        <p:spPr>
          <a:xfrm>
            <a:off x="2971800" y="190500"/>
            <a:ext cx="6524626" cy="647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Google Shape;126;p8"/>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Existing System</a:t>
            </a:r>
          </a:p>
        </p:txBody>
      </p:sp>
      <p:sp>
        <p:nvSpPr>
          <p:cNvPr id="127" name="Google Shape;127;p8"/>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Previous works failed to handle long term</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behaviour changes.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Previous approaches have not considered appliance level usage details.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Operation overlaps</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has not been considered.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Deriving accurate predictions</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has been a challenge so far.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Previous models can be used only for short term</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predictions.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Some of the approaches are found to be good at experimental set up but have not considered</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real world scenarios. </a:t>
            </a:r>
          </a:p>
          <a:p>
            <a:pPr marL="22860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Google Shape;132;p9"/>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Limitations of Existing System</a:t>
            </a:r>
            <a:br>
              <a:rPr lang="en-US" b="1">
                <a:latin typeface="Times New Roman"/>
                <a:ea typeface="Times New Roman"/>
                <a:cs typeface="Times New Roman"/>
                <a:sym typeface="Times New Roman"/>
              </a:rPr>
            </a:br>
            <a:endParaRPr b="1"/>
          </a:p>
        </p:txBody>
      </p:sp>
      <p:sp>
        <p:nvSpPr>
          <p:cNvPr id="133" name="Google Shape;133;p9"/>
          <p:cNvSpPr>
            <a:spLocks noGrp="1" noEditPoints="1"/>
          </p:cNvSpPr>
          <p:nvPr>
            <p:ph idx="1"/>
          </p:nvPr>
        </p:nvSpPr>
        <p:spPr>
          <a:prstGeom prst="rect">
            <a:avLst/>
          </a:prstGeom>
          <a:noFill/>
          <a:ln>
            <a:noFill/>
          </a:ln>
        </p:spPr>
        <p:txBody>
          <a:bodyPr wrap="square" lIns="91425" tIns="45700" rIns="91425" bIns="45700" anchor="t">
            <a:normAutofit lnSpcReduction="10000"/>
          </a:bodyPr>
          <a:lstStyle/>
          <a:p>
            <a:pPr marL="22860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Activities daily living (ADL) of users is monitored and the general activity patterns are modelled according to the user position in his/her environment.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Thereby, any anomalous or unexpected behaviour of the activity pattern can be detected.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Moreover, other researches have been employed to mitigate the activity recognition issues with different approaches in various real world activities.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However, the diversity and complexity in activities are often very high in daily living.</a:t>
            </a:r>
          </a:p>
          <a:p>
            <a:pPr marL="22860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Google Shape;138;p10"/>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Proposed System</a:t>
            </a:r>
            <a:br>
              <a:rPr lang="en-US"/>
            </a:br>
          </a:p>
        </p:txBody>
      </p:sp>
      <p:sp>
        <p:nvSpPr>
          <p:cNvPr id="139" name="Google Shape;139;p10"/>
          <p:cNvSpPr>
            <a:spLocks noGrp="1" noEditPoints="1"/>
          </p:cNvSpPr>
          <p:nvPr>
            <p:ph idx="1"/>
          </p:nvPr>
        </p:nvSpPr>
        <p:spPr>
          <a:prstGeom prst="rect">
            <a:avLst/>
          </a:prstGeom>
          <a:noFill/>
          <a:ln>
            <a:noFill/>
          </a:ln>
        </p:spPr>
        <p:txBody>
          <a:bodyPr wrap="square" lIns="91425" tIns="45700" rIns="91425" bIns="45700" anchor="t">
            <a:normAutofit lnSpcReduction="10000"/>
          </a:bodyPr>
          <a:lstStyle/>
          <a:p>
            <a:pPr marL="22860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HAPP model based on appliance usage variations in smart homes appliance.</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This model utilizes FP growth for pattern recognition.</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This model applies k-means clustering algorithm to identify appliance-appliance and appliance-time associations. This is achieved by Incremental mining.</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Different ML algorithm has been applied for activity prediction based on individual and multiple appliance usage.</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For added accuracy, the HAPP model integrates both appliance-appliance and appliance-time associations.</a:t>
            </a:r>
          </a:p>
          <a:p>
            <a:pPr marL="22860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a:stretch>
            <a:fillRect/>
          </a:stretch>
        </p:blipFill>
        <p:spPr>
          <a:xfrm>
            <a:off x="609600" y="228600"/>
            <a:ext cx="10784546" cy="6477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oogle Shape;144;p11"/>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Architecture</a:t>
            </a:r>
            <a:br>
              <a:rPr lang="en-US" b="1">
                <a:latin typeface="Times New Roman"/>
                <a:ea typeface="Times New Roman"/>
                <a:cs typeface="Times New Roman"/>
                <a:sym typeface="Times New Roman"/>
              </a:rPr>
            </a:br>
          </a:p>
        </p:txBody>
      </p:sp>
      <p:pic>
        <p:nvPicPr>
          <p:cNvPr id="145" name="Google Shape;145;p11"/>
          <p:cNvPicPr preferRelativeResize="0">
            <a:picLocks noGrp="1"/>
          </p:cNvPicPr>
          <p:nvPr>
            <p:ph idx="1"/>
          </p:nvPr>
        </p:nvPicPr>
        <p:blipFill>
          <a:blip r:embed="rId1">
            <a:alphaModFix/>
          </a:blip>
          <a:srcRect/>
          <a:stretch>
            <a:fillRect/>
          </a:stretch>
        </p:blipFill>
        <p:spPr>
          <a:xfrm>
            <a:off x="2345635" y="1690689"/>
            <a:ext cx="7620000" cy="39867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a:stretch>
            <a:fillRect/>
          </a:stretch>
        </p:blipFill>
        <p:spPr>
          <a:xfrm>
            <a:off x="4114800" y="152400"/>
            <a:ext cx="4267201" cy="64108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a:stretch>
            <a:fillRect/>
          </a:stretch>
        </p:blipFill>
        <p:spPr>
          <a:xfrm>
            <a:off x="2414337" y="974558"/>
            <a:ext cx="7363326" cy="49088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a:stretch>
            <a:fillRect/>
          </a:stretch>
        </p:blipFill>
        <p:spPr>
          <a:xfrm>
            <a:off x="3352800" y="1905000"/>
            <a:ext cx="5154619" cy="4343400"/>
          </a:xfrm>
          <a:prstGeom prst="rect">
            <a:avLst/>
          </a:prstGeom>
        </p:spPr>
      </p:pic>
      <p:sp>
        <p:nvSpPr>
          <p:cNvPr id="5" name="TextBox 4"/>
          <p:cNvSpPr txBox="1"/>
          <p:nvPr/>
        </p:nvSpPr>
        <p:spPr>
          <a:xfrm>
            <a:off x="4876800" y="228600"/>
            <a:ext cx="2317175" cy="512574"/>
          </a:xfrm>
          <a:prstGeom prst="rect">
            <a:avLst/>
          </a:prstGeom>
          <a:noFill/>
          <a:ln w="12700">
            <a:solidFill>
              <a:schemeClr val="tx1"/>
            </a:solidFill>
          </a:ln>
        </p:spPr>
        <p:txBody>
          <a:bodyPr wrap="none" rtlCol="0">
            <a:spAutoFit/>
          </a:bodyPr>
          <a:lstStyle/>
          <a:p>
            <a:r>
              <a:rPr lang="en-US" sz="2800">
                <a:highlight>
                  <a:srgbClr val="FFFF00"/>
                </a:highlight>
              </a:rPr>
              <a:t>uml diagrams</a:t>
            </a:r>
          </a:p>
        </p:txBody>
      </p:sp>
      <p:sp>
        <p:nvSpPr>
          <p:cNvPr id="6" name="TextBox 5"/>
          <p:cNvSpPr txBox="1"/>
          <p:nvPr/>
        </p:nvSpPr>
        <p:spPr>
          <a:xfrm>
            <a:off x="659423" y="1189768"/>
            <a:ext cx="3150577" cy="392250"/>
          </a:xfrm>
          <a:prstGeom prst="rect">
            <a:avLst/>
          </a:prstGeom>
          <a:noFill/>
        </p:spPr>
        <p:txBody>
          <a:bodyPr wrap="square" rtlCol="0">
            <a:spAutoFit/>
          </a:bodyPr>
          <a:lstStyle/>
          <a:p>
            <a:r>
              <a:rPr lang="en-US" sz="2000">
                <a:highlight>
                  <a:srgbClr val="FFFF00"/>
                </a:highlight>
              </a:rPr>
              <a:t>use case diagram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Google Shape;90;p2"/>
          <p:cNvSpPr>
            <a:spLocks noGrp="1" noEditPoints="1"/>
          </p:cNvSpPr>
          <p:nvPr>
            <p:ph type="title"/>
          </p:nvPr>
        </p:nvSpPr>
        <p:spPr>
          <a:xfrm>
            <a:off x="838200" y="365126"/>
            <a:ext cx="10515600" cy="761310"/>
          </a:xfrm>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CONTENTS</a:t>
            </a:r>
          </a:p>
        </p:txBody>
      </p:sp>
      <p:sp>
        <p:nvSpPr>
          <p:cNvPr id="91" name="Google Shape;91;p2"/>
          <p:cNvSpPr>
            <a:spLocks noGrp="1" noEditPoints="1"/>
          </p:cNvSpPr>
          <p:nvPr>
            <p:ph idx="1"/>
          </p:nvPr>
        </p:nvSpPr>
        <p:spPr>
          <a:xfrm>
            <a:off x="838200" y="1391478"/>
            <a:ext cx="10515600" cy="4785485"/>
          </a:xfrm>
          <a:prstGeom prst="rect">
            <a:avLst/>
          </a:prstGeom>
          <a:noFill/>
          <a:ln>
            <a:noFill/>
          </a:ln>
        </p:spPr>
        <p:txBody>
          <a:bodyPr wrap="square" lIns="91425" tIns="45700" rIns="91425" bIns="45700" anchor="t">
            <a:normAutofit fontScale="70000" lnSpcReduction="20000"/>
          </a:bodyPr>
          <a:lstStyle/>
          <a:p>
            <a:pPr marL="228600" indent="-228600" algn="l" rtl="0">
              <a:lnSpc>
                <a:spcPct val="90000"/>
              </a:lnSpc>
              <a:spcBef>
                <a:spcPts val="0"/>
              </a:spcBef>
              <a:spcAft>
                <a:spcPts val="0"/>
              </a:spcAft>
              <a:buClr>
                <a:schemeClr val="dk1"/>
              </a:buClr>
              <a:buSzPct val="100000"/>
              <a:buFont typeface="Noto Sans Symbols"/>
              <a:buChar char="⮚"/>
            </a:pPr>
            <a:r>
              <a:rPr lang="en-US" sz="4000" b="1">
                <a:latin typeface="Times New Roman"/>
                <a:ea typeface="Times New Roman"/>
                <a:cs typeface="Times New Roman"/>
                <a:sym typeface="Times New Roman"/>
              </a:rPr>
              <a:t>Introduction</a:t>
            </a:r>
          </a:p>
          <a:p>
            <a:pPr marL="228600" indent="-228600" algn="l" rtl="0">
              <a:lnSpc>
                <a:spcPct val="90000"/>
              </a:lnSpc>
              <a:spcBef>
                <a:spcPts val="1000"/>
              </a:spcBef>
              <a:spcAft>
                <a:spcPts val="0"/>
              </a:spcAft>
              <a:buClr>
                <a:schemeClr val="dk1"/>
              </a:buClr>
              <a:buSzPct val="100000"/>
              <a:buFont typeface="Noto Sans Symbols"/>
              <a:buChar char="⮚"/>
            </a:pPr>
            <a:r>
              <a:rPr lang="en-US" sz="4000" b="1">
                <a:latin typeface="Times New Roman"/>
                <a:ea typeface="Times New Roman"/>
                <a:cs typeface="Times New Roman"/>
                <a:sym typeface="Times New Roman"/>
              </a:rPr>
              <a:t>Objective</a:t>
            </a:r>
          </a:p>
          <a:p>
            <a:pPr marL="228600" indent="-228600" algn="just" rtl="0">
              <a:lnSpc>
                <a:spcPct val="90000"/>
              </a:lnSpc>
              <a:spcBef>
                <a:spcPts val="1000"/>
              </a:spcBef>
              <a:spcAft>
                <a:spcPts val="0"/>
              </a:spcAft>
              <a:buClr>
                <a:schemeClr val="dk1"/>
              </a:buClr>
              <a:buSzPct val="100000"/>
              <a:buFont typeface="Noto Sans Symbols"/>
              <a:buChar char="⮚"/>
            </a:pPr>
            <a:r>
              <a:rPr lang="en-US" sz="4000" b="1">
                <a:latin typeface="Times New Roman"/>
                <a:ea typeface="Times New Roman"/>
                <a:cs typeface="Times New Roman"/>
                <a:sym typeface="Times New Roman"/>
              </a:rPr>
              <a:t>Literature Survey</a:t>
            </a:r>
          </a:p>
          <a:p>
            <a:pPr marL="228600" indent="-228600" algn="just" rtl="0">
              <a:lnSpc>
                <a:spcPct val="90000"/>
              </a:lnSpc>
              <a:spcBef>
                <a:spcPts val="1000"/>
              </a:spcBef>
              <a:spcAft>
                <a:spcPts val="0"/>
              </a:spcAft>
              <a:buClr>
                <a:schemeClr val="dk1"/>
              </a:buClr>
              <a:buSzPct val="100000"/>
              <a:buFont typeface="Noto Sans Symbols"/>
              <a:buChar char="⮚"/>
            </a:pPr>
            <a:r>
              <a:rPr lang="en-US" sz="4000" b="1">
                <a:latin typeface="Times New Roman"/>
                <a:ea typeface="Times New Roman"/>
                <a:cs typeface="Times New Roman"/>
                <a:sym typeface="Times New Roman"/>
              </a:rPr>
              <a:t>Existing System</a:t>
            </a:r>
          </a:p>
          <a:p>
            <a:pPr marL="228600" indent="-228600" algn="just" rtl="0">
              <a:lnSpc>
                <a:spcPct val="90000"/>
              </a:lnSpc>
              <a:spcBef>
                <a:spcPts val="1000"/>
              </a:spcBef>
              <a:spcAft>
                <a:spcPts val="0"/>
              </a:spcAft>
              <a:buClr>
                <a:schemeClr val="dk1"/>
              </a:buClr>
              <a:buSzPct val="100000"/>
              <a:buFont typeface="Noto Sans Symbols"/>
              <a:buChar char="⮚"/>
            </a:pPr>
            <a:r>
              <a:rPr lang="en-US" sz="4000" b="1">
                <a:latin typeface="Times New Roman"/>
                <a:ea typeface="Times New Roman"/>
                <a:cs typeface="Times New Roman"/>
                <a:sym typeface="Times New Roman"/>
              </a:rPr>
              <a:t>Proposed System</a:t>
            </a:r>
          </a:p>
          <a:p>
            <a:pPr marL="228600" indent="-228600" algn="just" rtl="0">
              <a:lnSpc>
                <a:spcPct val="90000"/>
              </a:lnSpc>
              <a:spcBef>
                <a:spcPts val="1000"/>
              </a:spcBef>
              <a:spcAft>
                <a:spcPts val="0"/>
              </a:spcAft>
              <a:buClr>
                <a:schemeClr val="dk1"/>
              </a:buClr>
              <a:buSzPct val="100000"/>
              <a:buFont typeface="Noto Sans Symbols"/>
              <a:buChar char="⮚"/>
            </a:pPr>
            <a:r>
              <a:rPr lang="en-US" sz="4000" b="1">
                <a:latin typeface="Times New Roman"/>
                <a:ea typeface="Times New Roman"/>
                <a:cs typeface="Times New Roman"/>
                <a:sym typeface="Times New Roman"/>
              </a:rPr>
              <a:t>Architecture</a:t>
            </a:r>
          </a:p>
          <a:p>
            <a:pPr marL="228600" indent="-228600" algn="just" rtl="0">
              <a:lnSpc>
                <a:spcPct val="90000"/>
              </a:lnSpc>
              <a:spcBef>
                <a:spcPts val="1000"/>
              </a:spcBef>
              <a:spcAft>
                <a:spcPts val="0"/>
              </a:spcAft>
              <a:buClr>
                <a:schemeClr val="dk1"/>
              </a:buClr>
              <a:buSzPct val="100000"/>
              <a:buFont typeface="Noto Sans Symbols"/>
              <a:buChar char="⮚"/>
            </a:pPr>
            <a:r>
              <a:rPr lang="en-US" sz="4000" b="1">
                <a:latin typeface="Times New Roman"/>
                <a:ea typeface="Times New Roman"/>
                <a:cs typeface="Times New Roman"/>
                <a:sym typeface="Times New Roman"/>
              </a:rPr>
              <a:t>Advantages</a:t>
            </a:r>
          </a:p>
          <a:p>
            <a:pPr marL="228600" indent="-228600" algn="just" rtl="0">
              <a:lnSpc>
                <a:spcPct val="90000"/>
              </a:lnSpc>
              <a:spcBef>
                <a:spcPts val="1000"/>
              </a:spcBef>
              <a:spcAft>
                <a:spcPts val="0"/>
              </a:spcAft>
              <a:buClr>
                <a:schemeClr val="dk1"/>
              </a:buClr>
              <a:buSzPct val="100000"/>
              <a:buFont typeface="Noto Sans Symbols"/>
              <a:buChar char="⮚"/>
            </a:pPr>
            <a:r>
              <a:rPr lang="en-US" sz="4000" b="1">
                <a:latin typeface="Times New Roman"/>
                <a:ea typeface="Times New Roman"/>
                <a:cs typeface="Times New Roman"/>
                <a:sym typeface="Times New Roman"/>
              </a:rPr>
              <a:t>Hardware and Software requirements</a:t>
            </a:r>
          </a:p>
          <a:p>
            <a:pPr marL="228600" indent="-228600" algn="just" rtl="0">
              <a:lnSpc>
                <a:spcPct val="90000"/>
              </a:lnSpc>
              <a:spcBef>
                <a:spcPts val="1000"/>
              </a:spcBef>
              <a:spcAft>
                <a:spcPts val="0"/>
              </a:spcAft>
              <a:buClr>
                <a:schemeClr val="dk1"/>
              </a:buClr>
              <a:buSzPct val="100000"/>
              <a:buFont typeface="Noto Sans Symbols"/>
              <a:buChar char="⮚"/>
            </a:pPr>
            <a:r>
              <a:rPr lang="en-US" sz="4000" b="1">
                <a:latin typeface="Times New Roman"/>
                <a:ea typeface="Times New Roman"/>
                <a:cs typeface="Times New Roman"/>
                <a:sym typeface="Times New Roman"/>
              </a:rPr>
              <a:t>Modules</a:t>
            </a:r>
          </a:p>
          <a:p>
            <a:pPr marL="228600" indent="-228600" algn="just" rtl="0">
              <a:lnSpc>
                <a:spcPct val="90000"/>
              </a:lnSpc>
              <a:spcBef>
                <a:spcPts val="1000"/>
              </a:spcBef>
              <a:spcAft>
                <a:spcPts val="0"/>
              </a:spcAft>
              <a:buClr>
                <a:schemeClr val="dk1"/>
              </a:buClr>
              <a:buSzPct val="100000"/>
              <a:buFont typeface="Noto Sans Symbols"/>
              <a:buChar char="⮚"/>
            </a:pPr>
            <a:r>
              <a:rPr lang="en-US" sz="4000" b="1">
                <a:latin typeface="Times New Roman"/>
                <a:ea typeface="Times New Roman"/>
                <a:cs typeface="Times New Roman"/>
                <a:sym typeface="Times New Roman"/>
              </a:rPr>
              <a:t>Conclusion</a:t>
            </a:r>
          </a:p>
          <a:p>
            <a:pPr marL="228600" indent="-228600" algn="just" rtl="0">
              <a:lnSpc>
                <a:spcPct val="90000"/>
              </a:lnSpc>
              <a:spcBef>
                <a:spcPts val="1000"/>
              </a:spcBef>
              <a:spcAft>
                <a:spcPts val="0"/>
              </a:spcAft>
              <a:buClr>
                <a:schemeClr val="dk1"/>
              </a:buClr>
              <a:buSzPct val="100000"/>
              <a:buFont typeface="Noto Sans Symbols"/>
              <a:buChar char="⮚"/>
            </a:pPr>
            <a:r>
              <a:rPr lang="en-US" sz="4000" b="1">
                <a:latin typeface="Times New Roman"/>
                <a:ea typeface="Times New Roman"/>
                <a:cs typeface="Times New Roman"/>
                <a:sym typeface="Times New Roman"/>
              </a:rPr>
              <a:t>References</a:t>
            </a:r>
          </a:p>
          <a:p>
            <a:pPr marL="228600" indent="-104140" algn="just" rtl="0">
              <a:lnSpc>
                <a:spcPct val="90000"/>
              </a:lnSpc>
              <a:spcBef>
                <a:spcPts val="1000"/>
              </a:spcBef>
              <a:spcAft>
                <a:spcPts val="0"/>
              </a:spcAft>
              <a:buClr>
                <a:schemeClr val="dk1"/>
              </a:buClr>
              <a:buSzPct val="100000"/>
              <a:buFont typeface="Noto Sans Symbols"/>
              <a:buNone/>
            </a:pPr>
            <a:endParaRPr b="1">
              <a:latin typeface="Times New Roman"/>
              <a:ea typeface="Times New Roman"/>
              <a:cs typeface="Times New Roman"/>
              <a:sym typeface="Times New Roman"/>
            </a:endParaRPr>
          </a:p>
          <a:p>
            <a:pPr marL="228600" indent="-104140" algn="l" rtl="0">
              <a:lnSpc>
                <a:spcPct val="90000"/>
              </a:lnSpc>
              <a:spcBef>
                <a:spcPts val="1000"/>
              </a:spcBef>
              <a:spcAft>
                <a:spcPts val="0"/>
              </a:spcAft>
              <a:buClr>
                <a:schemeClr val="dk1"/>
              </a:buClr>
              <a:buSzPct val="100000"/>
              <a:buNone/>
            </a:pPr>
            <a:endParaRPr b="1">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a:stretch>
            <a:fillRect/>
          </a:stretch>
        </p:blipFill>
        <p:spPr>
          <a:xfrm>
            <a:off x="2819400" y="1143000"/>
            <a:ext cx="6612556" cy="5428648"/>
          </a:xfrm>
          <a:prstGeom prst="rect">
            <a:avLst/>
          </a:prstGeom>
        </p:spPr>
      </p:pic>
      <p:sp>
        <p:nvSpPr>
          <p:cNvPr id="5" name="TextBox 4"/>
          <p:cNvSpPr txBox="1"/>
          <p:nvPr/>
        </p:nvSpPr>
        <p:spPr>
          <a:xfrm>
            <a:off x="1143000" y="609600"/>
            <a:ext cx="2429358" cy="392250"/>
          </a:xfrm>
          <a:prstGeom prst="rect">
            <a:avLst/>
          </a:prstGeom>
          <a:noFill/>
        </p:spPr>
        <p:txBody>
          <a:bodyPr wrap="square" rtlCol="0">
            <a:spAutoFit/>
          </a:bodyPr>
          <a:lstStyle/>
          <a:p>
            <a:r>
              <a:rPr lang="en-US" sz="2000">
                <a:highlight>
                  <a:srgbClr val="FFFF00"/>
                </a:highlight>
              </a:rPr>
              <a:t>Sequential Diagram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Google Shape;150;p12"/>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Advantages</a:t>
            </a:r>
          </a:p>
        </p:txBody>
      </p:sp>
      <p:sp>
        <p:nvSpPr>
          <p:cNvPr id="151" name="Google Shape;151;p12"/>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 It was demonstrated that the FP-growth is as successful as other techniques, such as the Eclat method and the Decision tree algorithm.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Therefore, the FP-growth is given as input to the K-pattern clustering and its efficiency contributes widely to the identification of frequent activity patterns of user behavior in the smart home environment.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last stage is to group similar patterns by using the frequent activity patterns’ mining.</a:t>
            </a:r>
          </a:p>
          <a:p>
            <a:pPr marL="0" indent="0" algn="l" rtl="0">
              <a:lnSpc>
                <a:spcPct val="90000"/>
              </a:lnSpc>
              <a:spcBef>
                <a:spcPts val="1000"/>
              </a:spcBef>
              <a:spcAft>
                <a:spcPts val="0"/>
              </a:spcAft>
              <a:buClr>
                <a:schemeClr val="dk1"/>
              </a:buClr>
              <a:buSzPts val="2800"/>
              <a:buNone/>
            </a:p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a:stretch>
            <a:fillRect/>
          </a:stretch>
        </p:blipFill>
        <p:spPr>
          <a:xfrm>
            <a:off x="685800" y="381000"/>
            <a:ext cx="11049000" cy="6248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Google Shape;156;p13"/>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Hardware and Software Requirements</a:t>
            </a:r>
          </a:p>
        </p:txBody>
      </p:sp>
      <p:sp>
        <p:nvSpPr>
          <p:cNvPr id="157" name="Google Shape;157;p13"/>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Hardware:</a:t>
            </a:r>
            <a:endParaRPr>
              <a:latin typeface="Times New Roman"/>
              <a:ea typeface="Times New Roman"/>
              <a:cs typeface="Times New Roman"/>
              <a:sym typeface="Times New Roman"/>
            </a:endParaRP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OS – Windows 7,8 or 10 (32 or 64 bit)</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RAM – 4GB</a:t>
            </a:r>
          </a:p>
          <a:p>
            <a:pPr marL="22860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Software:</a:t>
            </a:r>
            <a:endParaRPr>
              <a:latin typeface="Times New Roman"/>
              <a:ea typeface="Times New Roman"/>
              <a:cs typeface="Times New Roman"/>
              <a:sym typeface="Times New Roman"/>
            </a:endParaRP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Python IDLE</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Anaconda – Jupiter Notebook</a:t>
            </a:r>
          </a:p>
          <a:p>
            <a:pPr marL="22860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Google Shape;162;p14"/>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MODULE</a:t>
            </a:r>
          </a:p>
        </p:txBody>
      </p:sp>
      <p:sp>
        <p:nvSpPr>
          <p:cNvPr id="163" name="Google Shape;163;p14"/>
          <p:cNvSpPr>
            <a:spLocks noGrp="1" noEditPoints="1"/>
          </p:cNvSpPr>
          <p:nvPr>
            <p:ph idx="1"/>
          </p:nvPr>
        </p:nvSpPr>
        <p:spPr>
          <a:prstGeom prst="rect">
            <a:avLst/>
          </a:prstGeom>
          <a:noFill/>
          <a:ln>
            <a:noFill/>
          </a:ln>
        </p:spPr>
        <p:txBody>
          <a:bodyPr wrap="square" lIns="91425" tIns="45700" rIns="91425" bIns="45700" anchor="t">
            <a:normAutofit/>
          </a:bodyPr>
          <a:lstStyle/>
          <a:p>
            <a:pPr marL="514350" indent="-514350" algn="l" rtl="0">
              <a:lnSpc>
                <a:spcPct val="90000"/>
              </a:lnSpc>
              <a:spcBef>
                <a:spcPts val="0"/>
              </a:spcBef>
              <a:spcAft>
                <a:spcPts val="0"/>
              </a:spcAft>
              <a:buClr>
                <a:schemeClr val="dk1"/>
              </a:buClr>
              <a:buSzPts val="2800"/>
              <a:buFont typeface="Calibri"/>
              <a:buAutoNum type="arabicPeriod"/>
            </a:pPr>
            <a:r>
              <a:rPr lang="en-US" b="1">
                <a:latin typeface="Times New Roman"/>
                <a:ea typeface="Times New Roman"/>
                <a:cs typeface="Times New Roman"/>
                <a:sym typeface="Times New Roman"/>
              </a:rPr>
              <a:t>Data Preparation</a:t>
            </a:r>
            <a:endParaRPr>
              <a:latin typeface="Times New Roman"/>
              <a:ea typeface="Times New Roman"/>
              <a:cs typeface="Times New Roman"/>
              <a:sym typeface="Times New Roman"/>
            </a:endParaRPr>
          </a:p>
          <a:p>
            <a:pPr marL="514350" indent="-514350" algn="l" rtl="0">
              <a:lnSpc>
                <a:spcPct val="90000"/>
              </a:lnSpc>
              <a:spcBef>
                <a:spcPts val="1000"/>
              </a:spcBef>
              <a:spcAft>
                <a:spcPts val="0"/>
              </a:spcAft>
              <a:buClr>
                <a:schemeClr val="dk1"/>
              </a:buClr>
              <a:buSzPts val="2800"/>
              <a:buFont typeface="Calibri"/>
              <a:buAutoNum type="arabicPeriod"/>
            </a:pPr>
            <a:r>
              <a:rPr lang="en-US" b="1">
                <a:latin typeface="Times New Roman"/>
                <a:ea typeface="Times New Roman"/>
                <a:cs typeface="Times New Roman"/>
                <a:sym typeface="Times New Roman"/>
              </a:rPr>
              <a:t>Extracting Frequent Patterns of Human Activities</a:t>
            </a:r>
            <a:endParaRPr>
              <a:latin typeface="Times New Roman"/>
              <a:ea typeface="Times New Roman"/>
              <a:cs typeface="Times New Roman"/>
              <a:sym typeface="Times New Roman"/>
            </a:endParaRPr>
          </a:p>
          <a:p>
            <a:pPr marL="514350" indent="-514350" algn="l" rtl="0">
              <a:lnSpc>
                <a:spcPct val="90000"/>
              </a:lnSpc>
              <a:spcBef>
                <a:spcPts val="1000"/>
              </a:spcBef>
              <a:spcAft>
                <a:spcPts val="0"/>
              </a:spcAft>
              <a:buClr>
                <a:schemeClr val="dk1"/>
              </a:buClr>
              <a:buSzPts val="2800"/>
              <a:buFont typeface="Calibri"/>
              <a:buAutoNum type="arabicPeriod"/>
            </a:pPr>
            <a:r>
              <a:rPr lang="en-US" b="1">
                <a:latin typeface="Times New Roman"/>
                <a:ea typeface="Times New Roman"/>
                <a:cs typeface="Times New Roman"/>
                <a:sym typeface="Times New Roman"/>
              </a:rPr>
              <a:t>Clustering Analysis: incremental k-means</a:t>
            </a:r>
            <a:endParaRPr>
              <a:latin typeface="Times New Roman"/>
              <a:ea typeface="Times New Roman"/>
              <a:cs typeface="Times New Roman"/>
              <a:sym typeface="Times New Roman"/>
            </a:endParaRPr>
          </a:p>
          <a:p>
            <a:pPr marL="514350" indent="-514350" algn="l" rtl="0">
              <a:lnSpc>
                <a:spcPct val="90000"/>
              </a:lnSpc>
              <a:spcBef>
                <a:spcPts val="1000"/>
              </a:spcBef>
              <a:spcAft>
                <a:spcPts val="0"/>
              </a:spcAft>
              <a:buClr>
                <a:schemeClr val="dk1"/>
              </a:buClr>
              <a:buSzPts val="2800"/>
              <a:buFont typeface="Calibri"/>
              <a:buAutoNum type="arabicPeriod"/>
            </a:pPr>
            <a:r>
              <a:rPr lang="en-US" b="1">
                <a:latin typeface="Times New Roman"/>
                <a:ea typeface="Times New Roman"/>
                <a:cs typeface="Times New Roman"/>
                <a:sym typeface="Times New Roman"/>
              </a:rPr>
              <a:t>Model Selection</a:t>
            </a:r>
            <a:endParaRPr>
              <a:latin typeface="Times New Roman"/>
              <a:ea typeface="Times New Roman"/>
              <a:cs typeface="Times New Roman"/>
              <a:sym typeface="Times New Roman"/>
            </a:endParaRPr>
          </a:p>
          <a:p>
            <a:pPr marL="22860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Google Shape;168;p15"/>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Data Preparation</a:t>
            </a:r>
          </a:p>
        </p:txBody>
      </p:sp>
      <p:sp>
        <p:nvSpPr>
          <p:cNvPr id="169" name="Google Shape;169;p15"/>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dataset used in this study is a collection of smart meters’ data from five houses in the United Kingdom (UK).</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This dataset includes 400 million raw records at time resolution of 6 seconds.</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Smart meters time-series raw data, which is a high time-resolution data is transformed into a 1-minute resolution load data subsequently translated into a 30 minutes time-resolution source data, i.e. 24 * 2 = 48 readings per day per appliance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Google Shape;174;p16"/>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Extracting Frequent Patterns of Human Activities</a:t>
            </a:r>
          </a:p>
        </p:txBody>
      </p:sp>
      <p:sp>
        <p:nvSpPr>
          <p:cNvPr id="175" name="Google Shape;175;p16"/>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As mentioned earlier, the aim is to discover human activity patterns from smart meters’ data. For example, activities such as” Watching TV, Cooking, Using Computer, Preparing Food and Cleaning Dishes or Clothes” are usually regular routines.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Our aim is to detect the patterns of these activities so that a health care application, that monitors sudden changes in patient’s behavior (e.g. patients with cognitive impairment), can send timely alert to health care providers.</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which propose pattern growth or FP-growth approach using depth-first divide-and-conquer technique.</a:t>
            </a:r>
          </a:p>
          <a:p>
            <a:pPr marL="22860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oogle Shape;180;p17"/>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Clustering Analysis: incremental k-means</a:t>
            </a:r>
            <a:endParaRPr>
              <a:latin typeface="Times New Roman"/>
              <a:ea typeface="Times New Roman"/>
              <a:cs typeface="Times New Roman"/>
              <a:sym typeface="Times New Roman"/>
            </a:endParaRPr>
          </a:p>
        </p:txBody>
      </p:sp>
      <p:sp>
        <p:nvSpPr>
          <p:cNvPr id="181" name="Google Shape;181;p17"/>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Discovering appliance-to-time associations is vital to health applications that monitor patients’ activity patterns on a daily basis.</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 clustering analysis mechanism is used to discover appliance usage</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Appliance-to-time associations are underlying information in the smart meter time series data which include sufficiently close time-stamps, when relevant appliance has been recorded as active or operational.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Using this data we can group a class or cluster of appliances that are in operation simultaneously or overlapping.</a:t>
            </a:r>
          </a:p>
          <a:p>
            <a:pPr marL="22860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Google Shape;186;p18"/>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Model Selection</a:t>
            </a:r>
            <a:endParaRPr>
              <a:latin typeface="Times New Roman"/>
              <a:ea typeface="Times New Roman"/>
              <a:cs typeface="Times New Roman"/>
              <a:sym typeface="Times New Roman"/>
            </a:endParaRPr>
          </a:p>
        </p:txBody>
      </p:sp>
      <p:sp>
        <p:nvSpPr>
          <p:cNvPr id="187" name="Google Shape;187;p18"/>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To avoid over fitting, both methods use a test set (not seen by the model) to evaluate model performance. Performance of each classification model is estimated base on its averaged. The result will be in the visualized form. Representation of classified data in the form of graphs.</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We have used RF Regressor, DTree Regressor ,SVM Regressor for predicting accuracy score </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a:t>
            </a:r>
            <a:r>
              <a:rPr lang="en-US" b="1">
                <a:latin typeface="Times New Roman"/>
                <a:ea typeface="Times New Roman"/>
                <a:cs typeface="Times New Roman"/>
                <a:sym typeface="Times New Roman"/>
              </a:rPr>
              <a:t>Accuracy</a:t>
            </a:r>
            <a:r>
              <a:rPr lang="en-US">
                <a:latin typeface="Times New Roman"/>
                <a:ea typeface="Times New Roman"/>
                <a:cs typeface="Times New Roman"/>
                <a:sym typeface="Times New Roman"/>
              </a:rPr>
              <a:t> is defined as the percentage of correct predictions for the test data. It can be calculated easily by dividing the number of correct predictions by the number of total predictions. </a:t>
            </a:r>
            <a:endParaRPr>
              <a:latin typeface="Times New Roman"/>
              <a:ea typeface="Times New Roman"/>
              <a:cs typeface="Times New Roman"/>
              <a:sym typeface="Times New Roman"/>
            </a:endParaRPr>
          </a:p>
          <a:p>
            <a:pPr marL="22860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Google Shape;192;p19"/>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Result: Correlation Graph</a:t>
            </a:r>
          </a:p>
        </p:txBody>
      </p:sp>
      <p:pic>
        <p:nvPicPr>
          <p:cNvPr id="193" name="Google Shape;193;p19"/>
          <p:cNvPicPr preferRelativeResize="0">
            <a:picLocks noGrp="1"/>
          </p:cNvPicPr>
          <p:nvPr>
            <p:ph idx="1"/>
          </p:nvPr>
        </p:nvPicPr>
        <p:blipFill>
          <a:blip r:embed="rId1">
            <a:alphaModFix/>
          </a:blip>
          <a:srcRect/>
          <a:stretch>
            <a:fillRect/>
          </a:stretch>
        </p:blipFill>
        <p:spPr>
          <a:xfrm>
            <a:off x="4129087" y="2673350"/>
            <a:ext cx="3933825" cy="299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a:stretch>
            <a:fillRect/>
          </a:stretch>
        </p:blipFill>
        <p:spPr>
          <a:xfrm>
            <a:off x="1914525" y="919162"/>
            <a:ext cx="8362950" cy="50196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Google Shape;198;p20"/>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Bar Graph of Home Appliance Usage</a:t>
            </a:r>
          </a:p>
        </p:txBody>
      </p:sp>
      <p:pic>
        <p:nvPicPr>
          <p:cNvPr id="199" name="Google Shape;199;p20"/>
          <p:cNvPicPr preferRelativeResize="0">
            <a:picLocks noGrp="1"/>
          </p:cNvPicPr>
          <p:nvPr>
            <p:ph idx="1"/>
          </p:nvPr>
        </p:nvPicPr>
        <p:blipFill>
          <a:blip r:embed="rId1">
            <a:alphaModFix/>
          </a:blip>
          <a:srcRect/>
          <a:stretch>
            <a:fillRect/>
          </a:stretch>
        </p:blipFill>
        <p:spPr>
          <a:xfrm>
            <a:off x="1400175" y="2454275"/>
            <a:ext cx="9391650" cy="342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Google Shape;204;p21"/>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Bar Graph of Home Appliance Usage</a:t>
            </a:r>
          </a:p>
        </p:txBody>
      </p:sp>
      <p:pic>
        <p:nvPicPr>
          <p:cNvPr id="205" name="Google Shape;205;p21"/>
          <p:cNvPicPr preferRelativeResize="0">
            <a:picLocks noGrp="1"/>
          </p:cNvPicPr>
          <p:nvPr>
            <p:ph idx="1"/>
          </p:nvPr>
        </p:nvPicPr>
        <p:blipFill>
          <a:blip r:embed="rId1">
            <a:alphaModFix/>
          </a:blip>
          <a:srcRect/>
          <a:stretch>
            <a:fillRect/>
          </a:stretch>
        </p:blipFill>
        <p:spPr>
          <a:xfrm>
            <a:off x="1371600" y="2301875"/>
            <a:ext cx="9448800" cy="3733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Google Shape;210;p22"/>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Predication Result DecisionTree Regressor</a:t>
            </a:r>
          </a:p>
        </p:txBody>
      </p:sp>
      <p:pic>
        <p:nvPicPr>
          <p:cNvPr id="211" name="Google Shape;211;p22"/>
          <p:cNvPicPr preferRelativeResize="0">
            <a:picLocks noGrp="1"/>
          </p:cNvPicPr>
          <p:nvPr>
            <p:ph idx="1"/>
          </p:nvPr>
        </p:nvPicPr>
        <p:blipFill>
          <a:blip r:embed="rId1">
            <a:alphaModFix/>
          </a:blip>
          <a:srcRect/>
          <a:stretch>
            <a:fillRect/>
          </a:stretch>
        </p:blipFill>
        <p:spPr>
          <a:xfrm>
            <a:off x="5791200" y="1905000"/>
            <a:ext cx="5781675" cy="4210050"/>
          </a:xfrm>
          <a:prstGeom prst="rect">
            <a:avLst/>
          </a:prstGeom>
          <a:noFill/>
          <a:ln>
            <a:noFill/>
          </a:ln>
        </p:spPr>
      </p:pic>
      <p:pic>
        <p:nvPicPr>
          <p:cNvPr id="212" name="Google Shape;212;p22">
            <a:hlinkClick r:id="rId2" action="ppaction://hlinksldjump"/>
          </p:cNvPr>
          <p:cNvPicPr preferRelativeResize="0"/>
          <p:nvPr/>
        </p:nvPicPr>
        <p:blipFill>
          <a:blip r:embed="rId3">
            <a:alphaModFix/>
          </a:blip>
          <a:srcRect/>
          <a:stretch>
            <a:fillRect/>
          </a:stretch>
        </p:blipFill>
        <p:spPr>
          <a:xfrm>
            <a:off x="609600" y="1905000"/>
            <a:ext cx="4800600" cy="4191000"/>
          </a:xfrm>
          <a:prstGeom prst="rect">
            <a:avLst/>
          </a:prstGeom>
          <a:noFill/>
          <a:ln w="9525" cap="flat" cmpd="sng">
            <a:solidFill>
              <a:srgbClr val="D3D3D3"/>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Google Shape;217;p23"/>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Predication Result RandomForest Regressor</a:t>
            </a:r>
          </a:p>
        </p:txBody>
      </p:sp>
      <p:pic>
        <p:nvPicPr>
          <p:cNvPr id="218" name="Google Shape;218;p23"/>
          <p:cNvPicPr preferRelativeResize="0">
            <a:picLocks noGrp="1"/>
          </p:cNvPicPr>
          <p:nvPr>
            <p:ph idx="1"/>
          </p:nvPr>
        </p:nvPicPr>
        <p:blipFill>
          <a:blip r:embed="rId1">
            <a:alphaModFix/>
          </a:blip>
          <a:srcRect/>
          <a:stretch>
            <a:fillRect/>
          </a:stretch>
        </p:blipFill>
        <p:spPr>
          <a:xfrm>
            <a:off x="4533900" y="3068637"/>
            <a:ext cx="3124200" cy="2200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223;p24"/>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Predication Result SVM Regressor</a:t>
            </a:r>
          </a:p>
        </p:txBody>
      </p:sp>
      <p:pic>
        <p:nvPicPr>
          <p:cNvPr id="224" name="Google Shape;224;p24"/>
          <p:cNvPicPr preferRelativeResize="0">
            <a:picLocks noGrp="1"/>
          </p:cNvPicPr>
          <p:nvPr>
            <p:ph idx="1"/>
          </p:nvPr>
        </p:nvPicPr>
        <p:blipFill>
          <a:blip r:embed="rId1">
            <a:alphaModFix/>
          </a:blip>
          <a:srcRect/>
          <a:stretch>
            <a:fillRect/>
          </a:stretch>
        </p:blipFill>
        <p:spPr>
          <a:xfrm>
            <a:off x="3757612" y="2425700"/>
            <a:ext cx="4676775" cy="3486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a:stretch>
            <a:fillRect/>
          </a:stretch>
        </p:blipFill>
        <p:spPr>
          <a:xfrm>
            <a:off x="609600" y="152400"/>
            <a:ext cx="4904720" cy="6629401"/>
          </a:xfrm>
          <a:prstGeom prst="rect">
            <a:avLst/>
          </a:prstGeom>
        </p:spPr>
      </p:pic>
      <p:pic>
        <p:nvPicPr>
          <p:cNvPr id="5" name="Picture 4"/>
          <p:cNvPicPr>
            <a:picLocks noChangeAspect="1"/>
          </p:cNvPicPr>
          <p:nvPr/>
        </p:nvPicPr>
        <p:blipFill>
          <a:blip r:embed="rId2"/>
          <a:srcRect/>
          <a:stretch>
            <a:fillRect/>
          </a:stretch>
        </p:blipFill>
        <p:spPr>
          <a:xfrm>
            <a:off x="6172200" y="609600"/>
            <a:ext cx="5745511" cy="51816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Google Shape;229;p25"/>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Conclusion</a:t>
            </a:r>
          </a:p>
        </p:txBody>
      </p:sp>
      <p:sp>
        <p:nvSpPr>
          <p:cNvPr id="230" name="Google Shape;230;p25"/>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From the experiment results we have demonstrated the applicability of the proposed model to correctly detect multiple appliance usage and make short and long term prediction at high accuracy result and Addiction.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Google Shape;235;p26"/>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Future Work</a:t>
            </a:r>
            <a:endParaRPr>
              <a:latin typeface="Times New Roman"/>
              <a:ea typeface="Times New Roman"/>
              <a:cs typeface="Times New Roman"/>
              <a:sym typeface="Times New Roman"/>
            </a:endParaRPr>
          </a:p>
        </p:txBody>
      </p:sp>
      <p:sp>
        <p:nvSpPr>
          <p:cNvPr id="236" name="Google Shape;236;p26"/>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just" rtl="0">
              <a:lnSpc>
                <a:spcPct val="90000"/>
              </a:lnSpc>
              <a:spcBef>
                <a:spcPts val="0"/>
              </a:spcBef>
              <a:spcAft>
                <a:spcPts val="0"/>
              </a:spcAft>
              <a:buClr>
                <a:schemeClr val="dk1"/>
              </a:buClr>
              <a:buSzPts val="2800"/>
              <a:buChar char="•"/>
            </a:pPr>
            <a:r>
              <a:rPr lang="en-US" dirty="0">
                <a:latin typeface="Times New Roman"/>
                <a:ea typeface="Times New Roman"/>
                <a:cs typeface="Times New Roman"/>
                <a:sym typeface="Times New Roman"/>
              </a:rPr>
              <a:t>For future work, we can plan to refine the mode land introduce distributed learning of big data mining from multiple houses in a near real-time manner. This will help health applications to promptly take actions such as sending alert to patients or care providers. Furthermore, we can plan to build a health ontology model to automatically map discovered appliances to potential activities. This means we can efficiently train the system and increase the accuracy of detecting human activities.</a:t>
            </a:r>
          </a:p>
          <a:p>
            <a:pPr marL="22860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Google Shape;241;p27"/>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Reference</a:t>
            </a:r>
          </a:p>
        </p:txBody>
      </p:sp>
      <p:sp>
        <p:nvSpPr>
          <p:cNvPr id="242" name="Google Shape;242;p27"/>
          <p:cNvSpPr>
            <a:spLocks noGrp="1" noEditPoints="1"/>
          </p:cNvSpPr>
          <p:nvPr>
            <p:ph idx="1"/>
          </p:nvPr>
        </p:nvSpPr>
        <p:spPr>
          <a:prstGeom prst="rect">
            <a:avLst/>
          </a:prstGeom>
          <a:noFill/>
          <a:ln>
            <a:noFill/>
          </a:ln>
        </p:spPr>
        <p:txBody>
          <a:bodyPr wrap="square" lIns="91425" tIns="45700" rIns="91425" bIns="45700" anchor="t">
            <a:normAutofit/>
          </a:bodyPr>
          <a:lstStyle/>
          <a:p>
            <a:pPr marL="0" indent="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[1]N. United, “World urbanization prospect.” United Nation, 2014. [Online]. Available: http://dl.acm.org/citation.cfm?id=308574. 308676 </a:t>
            </a:r>
          </a:p>
          <a:p>
            <a:pPr marL="0" indent="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a:p>
            <a:pPr mar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[2] M. S. Hossain, “Cloud-supported cyber-physical localization framework for patients monitoring,” IEEE Systems Journal, vol. 11, no. 1, pp. 118–127, March 2017.</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Google Shape;247;p28"/>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Calibri"/>
              <a:buNone/>
            </a:pPr>
            <a:r>
              <a:rPr lang="en-US" dirty="0"/>
              <a:t>Cont.,</a:t>
            </a:r>
          </a:p>
        </p:txBody>
      </p:sp>
      <p:sp>
        <p:nvSpPr>
          <p:cNvPr id="248" name="Google Shape;248;p28"/>
          <p:cNvSpPr>
            <a:spLocks noGrp="1" noEditPoints="1"/>
          </p:cNvSpPr>
          <p:nvPr>
            <p:ph idx="1"/>
          </p:nvPr>
        </p:nvSpPr>
        <p:spPr>
          <a:prstGeom prst="rect">
            <a:avLst/>
          </a:prstGeom>
          <a:noFill/>
          <a:ln>
            <a:noFill/>
          </a:ln>
        </p:spPr>
        <p:txBody>
          <a:bodyPr wrap="square" lIns="91425" tIns="45700" rIns="91425" bIns="45700" anchor="t">
            <a:normAutofit/>
          </a:bodyPr>
          <a:lstStyle/>
          <a:p>
            <a:pPr marL="0" indent="0" algn="l" rtl="0">
              <a:lnSpc>
                <a:spcPct val="90000"/>
              </a:lnSpc>
              <a:spcBef>
                <a:spcPts val="0"/>
              </a:spcBef>
              <a:spcAft>
                <a:spcPts val="0"/>
              </a:spcAft>
              <a:buClr>
                <a:schemeClr val="dk1"/>
              </a:buClr>
              <a:buSzPts val="2800"/>
              <a:buNone/>
            </a:pPr>
            <a:r>
              <a:rPr lang="en-US" dirty="0"/>
              <a:t>[3] M. S. </a:t>
            </a:r>
            <a:r>
              <a:rPr lang="en-US" dirty="0" err="1"/>
              <a:t>Hossain</a:t>
            </a:r>
            <a:r>
              <a:rPr lang="en-US" dirty="0"/>
              <a:t>, G. Muhammad, W. Abdul, B. Song, and B. Gupta, “Cloud-assisted secure video transmission and sharing framework for smart cities,” Elsevier, Future Generation Computer Systems Journal, April 2017. </a:t>
            </a:r>
          </a:p>
          <a:p>
            <a:pPr marL="0" indent="0" algn="l" rtl="0">
              <a:lnSpc>
                <a:spcPct val="90000"/>
              </a:lnSpc>
              <a:spcBef>
                <a:spcPts val="1000"/>
              </a:spcBef>
              <a:spcAft>
                <a:spcPts val="0"/>
              </a:spcAft>
              <a:buClr>
                <a:schemeClr val="dk1"/>
              </a:buClr>
              <a:buSzPts val="2800"/>
              <a:buNone/>
            </a:pPr>
            <a:r>
              <a:rPr lang="en-US" dirty="0"/>
              <a:t>[4] J. Liao, L. </a:t>
            </a:r>
            <a:r>
              <a:rPr lang="en-US" dirty="0" err="1"/>
              <a:t>Stankovic</a:t>
            </a:r>
            <a:r>
              <a:rPr lang="en-US" dirty="0"/>
              <a:t>, and V. </a:t>
            </a:r>
            <a:r>
              <a:rPr lang="en-US" dirty="0" err="1"/>
              <a:t>Stankovic</a:t>
            </a:r>
            <a:r>
              <a:rPr lang="en-US" dirty="0"/>
              <a:t>, “Detecting household activity patterns from smart meter data,” in Intelligent Environments (IE), 2014 International Conference on, 6 2014, pp. 71–78.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96;p3"/>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Introduction</a:t>
            </a:r>
          </a:p>
        </p:txBody>
      </p:sp>
      <p:sp>
        <p:nvSpPr>
          <p:cNvPr id="97" name="Google Shape;97;p3"/>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Studies show that by year 2050, 66% of the world population will be living in urban areas.</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This unprecedented demographic change places enormous burden on cities to rethink the traditional approaches of providing health services to residents.</a:t>
            </a:r>
          </a:p>
          <a:p>
            <a:pPr marL="22860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such transformation, millions of homes are being equipped with smart devices (e.g. smart meters, sensors etc.) which generate massive volumes of fine-grained and indexical data that can be analyzed to support health care services.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Google Shape;102;p4"/>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Cont.,</a:t>
            </a:r>
          </a:p>
        </p:txBody>
      </p:sp>
      <p:sp>
        <p:nvSpPr>
          <p:cNvPr id="103" name="Google Shape;103;p4"/>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For example, monitoring the changes of appliance usage inside a smart home can be used to indirectly determine the person’s wellbeing based on historical data.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rcRect/>
          <a:stretch>
            <a:fillRect/>
          </a:stretch>
        </p:blipFill>
        <p:spPr>
          <a:xfrm>
            <a:off x="1255059" y="304800"/>
            <a:ext cx="9681882" cy="63245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Google Shape;108;p5"/>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Objective</a:t>
            </a:r>
          </a:p>
        </p:txBody>
      </p:sp>
      <p:sp>
        <p:nvSpPr>
          <p:cNvPr id="109" name="Google Shape;109;p5"/>
          <p:cNvSpPr>
            <a:spLocks noGrp="1" noEditPoints="1"/>
          </p:cNvSpPr>
          <p:nvPr>
            <p:ph idx="1"/>
          </p:nvPr>
        </p:nvSpPr>
        <p:spPr>
          <a:prstGeom prst="rect">
            <a:avLst/>
          </a:prstGeom>
          <a:noFill/>
          <a:ln>
            <a:noFill/>
          </a:ln>
        </p:spPr>
        <p:txBody>
          <a:bodyPr wrap="square" lIns="91425" tIns="45700" rIns="91425" bIns="45700" anchor="t">
            <a:normAutofit/>
          </a:bodyPr>
          <a:lstStyle/>
          <a:p>
            <a:pPr marL="228600" indent="-228600" algn="l" rtl="0">
              <a:lnSpc>
                <a:spcPct val="90000"/>
              </a:lnSpc>
              <a:spcBef>
                <a:spcPts val="0"/>
              </a:spcBef>
              <a:spcAft>
                <a:spcPts val="0"/>
              </a:spcAft>
              <a:buClr>
                <a:schemeClr val="dk1"/>
              </a:buClr>
              <a:buSzPts val="2800"/>
              <a:buChar char="•"/>
            </a:pPr>
            <a:r>
              <a:rPr lang="en-US" dirty="0">
                <a:latin typeface="Times New Roman"/>
                <a:ea typeface="Times New Roman"/>
                <a:cs typeface="Times New Roman"/>
                <a:sym typeface="Times New Roman"/>
              </a:rPr>
              <a:t>This project proposes the uses of energy data from smart meters installed at homes to unveil important activities of inhabitants and changes in behavior. Disaggregated power consumption readings are directly related to the activities performed at home. </a:t>
            </a:r>
          </a:p>
          <a:p>
            <a:pPr marL="228600" indent="-50800" algn="l" rtl="0">
              <a:lnSpc>
                <a:spcPct val="90000"/>
              </a:lnSpc>
              <a:spcBef>
                <a:spcPts val="1000"/>
              </a:spcBef>
              <a:spcAft>
                <a:spcPts val="0"/>
              </a:spcAft>
              <a:buClr>
                <a:schemeClr val="dk1"/>
              </a:buClr>
              <a:buSzPts val="2800"/>
              <a:buNone/>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rcRect/>
          <a:stretch>
            <a:fillRect/>
          </a:stretch>
        </p:blipFill>
        <p:spPr>
          <a:xfrm>
            <a:off x="3048000" y="1371600"/>
            <a:ext cx="6296026" cy="39964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Google Shape;114;p6"/>
          <p:cNvSpPr>
            <a:spLocks noGrp="1" noEditPoints="1"/>
          </p:cNvSpPr>
          <p:nvPr>
            <p:ph type="title"/>
          </p:nvPr>
        </p:nvSpPr>
        <p:spPr>
          <a:prstGeom prst="rect">
            <a:avLst/>
          </a:prstGeom>
          <a:noFill/>
          <a:ln>
            <a:noFill/>
          </a:ln>
        </p:spPr>
        <p:txBody>
          <a:bodyPr wrap="square" lIns="91425" tIns="45700" rIns="91425" bIns="45700" anchor="ctr">
            <a:normAutofit/>
          </a:bodyPr>
          <a:lstStyle/>
          <a:p>
            <a:pPr mar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Literature Survey</a:t>
            </a:r>
            <a:br>
              <a:rPr lang="en-US" b="1">
                <a:latin typeface="Times New Roman"/>
                <a:ea typeface="Times New Roman"/>
                <a:cs typeface="Times New Roman"/>
                <a:sym typeface="Times New Roman"/>
              </a:rPr>
            </a:br>
          </a:p>
        </p:txBody>
      </p:sp>
      <p:sp>
        <p:nvSpPr>
          <p:cNvPr id="115" name="Google Shape;115;p6"/>
          <p:cNvSpPr>
            <a:spLocks noGrp="1" noEditPoints="1"/>
          </p:cNvSpPr>
          <p:nvPr>
            <p:ph idx="1"/>
          </p:nvPr>
        </p:nvSpPr>
        <p:spPr>
          <a:prstGeom prst="rect">
            <a:avLst/>
          </a:prstGeom>
          <a:noFill/>
          <a:ln>
            <a:noFill/>
          </a:ln>
        </p:spPr>
        <p:txBody>
          <a:bodyPr wrap="square" lIns="91425" tIns="45700" rIns="91425" bIns="45700" anchor="t">
            <a:normAutofit lnSpcReduction="10000"/>
          </a:bodyPr>
          <a:lstStyle/>
          <a:p>
            <a:pPr marL="228600" indent="-228600" algn="l"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Author:</a:t>
            </a:r>
            <a:r>
              <a:rPr lang="en-US">
                <a:latin typeface="Times New Roman"/>
                <a:ea typeface="Times New Roman"/>
                <a:cs typeface="Times New Roman"/>
                <a:sym typeface="Times New Roman"/>
              </a:rPr>
              <a:t> </a:t>
            </a:r>
            <a:r>
              <a:rPr lang="en-US" b="1">
                <a:latin typeface="Times New Roman"/>
                <a:ea typeface="Times New Roman"/>
                <a:cs typeface="Times New Roman"/>
                <a:sym typeface="Times New Roman"/>
              </a:rPr>
              <a:t>C. Song et al.,</a:t>
            </a:r>
            <a:endParaRPr>
              <a:latin typeface="Times New Roman"/>
              <a:ea typeface="Times New Roman"/>
              <a:cs typeface="Times New Roman"/>
              <a:sym typeface="Times New Roman"/>
            </a:endParaRPr>
          </a:p>
          <a:p>
            <a:pPr marL="22860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Title:</a:t>
            </a:r>
            <a:r>
              <a:rPr lang="en-US">
                <a:latin typeface="Times New Roman"/>
                <a:ea typeface="Times New Roman"/>
                <a:cs typeface="Times New Roman"/>
                <a:sym typeface="Times New Roman"/>
              </a:rPr>
              <a:t> Modeling the scaling properties of human mobility</a:t>
            </a:r>
          </a:p>
          <a:p>
            <a:pPr mar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While the fat tailed jump size and the waiting time distributions characterizing individual human trajectories strongly suggest the relevance of the continuous time random walk (CTRW) models of human mobility, no one seriously believes that human traces are truly random.</a:t>
            </a:r>
          </a:p>
          <a:p>
            <a:pPr mar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We introduce two principles that govern human trajectories, allowing us to build a statistically self-consistent microscopic model for individual human mobility.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14</TotalTime>
  <Words>1373</Words>
  <Application>Microsoft Office PowerPoint</Application>
  <PresentationFormat>Widescreen</PresentationFormat>
  <Paragraphs>111</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Verve</vt:lpstr>
      <vt:lpstr>HUMAN ACTIVITY PATTERNS FROM SMART HOME BIG DATA FOR HEALTHCARE APPLICATONS USING MACHINE LEARNING</vt:lpstr>
      <vt:lpstr>CONTENTS</vt:lpstr>
      <vt:lpstr>Introduction</vt:lpstr>
      <vt:lpstr>Cont.,</vt:lpstr>
      <vt:lpstr>Objective</vt:lpstr>
      <vt:lpstr>Literature Survey </vt:lpstr>
      <vt:lpstr>Literature Survey 2</vt:lpstr>
      <vt:lpstr>Existing System</vt:lpstr>
      <vt:lpstr>Limitations of Existing System </vt:lpstr>
      <vt:lpstr>Proposed System </vt:lpstr>
      <vt:lpstr>Architecture </vt:lpstr>
      <vt:lpstr>Advantages</vt:lpstr>
      <vt:lpstr>Hardware and Software Requirements</vt:lpstr>
      <vt:lpstr>MODULE</vt:lpstr>
      <vt:lpstr>Data Preparation</vt:lpstr>
      <vt:lpstr>Extracting Frequent Patterns of Human Activities</vt:lpstr>
      <vt:lpstr>Clustering Analysis: incremental k-means</vt:lpstr>
      <vt:lpstr>Model Selection</vt:lpstr>
      <vt:lpstr>Result: Correlation Graph</vt:lpstr>
      <vt:lpstr>Bar Graph of Home Appliance Usage</vt:lpstr>
      <vt:lpstr>Bar Graph of Home Appliance Usage</vt:lpstr>
      <vt:lpstr>Predication Result DecisionTree Regressor</vt:lpstr>
      <vt:lpstr>Predication Result RandomForest Regressor</vt:lpstr>
      <vt:lpstr>Predication Result SVM Regressor</vt:lpstr>
      <vt:lpstr>Conclusion</vt:lpstr>
      <vt:lpstr>Future Work</vt:lpstr>
      <vt:lpstr>Reference</vt:lpstr>
      <vt:lpstr>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ACTIVITY PATTERNS FROM SMART HOME BIG DATA FOR HEALTHCARE APPLICATONS USING MACHINE LEARNING</dc:title>
  <dc:creator>GUNDLA VIKAS</dc:creator>
  <cp:lastModifiedBy>siraj uddin syed</cp:lastModifiedBy>
  <cp:revision>5</cp:revision>
  <dcterms:created xsi:type="dcterms:W3CDTF">2020-02-11T05:09:43Z</dcterms:created>
  <dcterms:modified xsi:type="dcterms:W3CDTF">2021-11-15T10:40:39Z</dcterms:modified>
</cp:coreProperties>
</file>